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7" r:id="rId3"/>
    <p:sldId id="258" r:id="rId4"/>
    <p:sldId id="260" r:id="rId5"/>
    <p:sldId id="261" r:id="rId6"/>
    <p:sldId id="259" r:id="rId7"/>
    <p:sldId id="262" r:id="rId8"/>
    <p:sldId id="263" r:id="rId9"/>
    <p:sldId id="264" r:id="rId10"/>
    <p:sldId id="265" r:id="rId11"/>
    <p:sldId id="284" r:id="rId12"/>
    <p:sldId id="285" r:id="rId13"/>
    <p:sldId id="286" r:id="rId14"/>
    <p:sldId id="287" r:id="rId15"/>
    <p:sldId id="288" r:id="rId16"/>
    <p:sldId id="289" r:id="rId17"/>
    <p:sldId id="290" r:id="rId18"/>
    <p:sldId id="291" r:id="rId19"/>
    <p:sldId id="292" r:id="rId20"/>
    <p:sldId id="282" r:id="rId21"/>
    <p:sldId id="293" r:id="rId22"/>
    <p:sldId id="294" r:id="rId23"/>
    <p:sldId id="295" r:id="rId24"/>
    <p:sldId id="296" r:id="rId25"/>
    <p:sldId id="297" r:id="rId26"/>
    <p:sldId id="298" r:id="rId27"/>
    <p:sldId id="299" r:id="rId28"/>
    <p:sldId id="300" r:id="rId29"/>
    <p:sldId id="301" r:id="rId30"/>
    <p:sldId id="281" r:id="rId31"/>
    <p:sldId id="316"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5D504-3D08-4FAC-917B-FBE2AEB96831}" v="50" dt="2025-01-30T03:46:03.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672" autoAdjust="0"/>
  </p:normalViewPr>
  <p:slideViewPr>
    <p:cSldViewPr snapToGrid="0">
      <p:cViewPr varScale="1">
        <p:scale>
          <a:sx n="95" d="100"/>
          <a:sy n="95" d="100"/>
        </p:scale>
        <p:origin x="113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Mayes" userId="197e0a7585a6647e" providerId="LiveId" clId="{7505D504-3D08-4FAC-917B-FBE2AEB96831}"/>
    <pc:docChg chg="undo custSel addSld delSld modSld sldOrd">
      <pc:chgData name="Jordan Mayes" userId="197e0a7585a6647e" providerId="LiveId" clId="{7505D504-3D08-4FAC-917B-FBE2AEB96831}" dt="2025-02-07T03:35:08.744" v="16051" actId="20577"/>
      <pc:docMkLst>
        <pc:docMk/>
      </pc:docMkLst>
      <pc:sldChg chg="modSp mod">
        <pc:chgData name="Jordan Mayes" userId="197e0a7585a6647e" providerId="LiveId" clId="{7505D504-3D08-4FAC-917B-FBE2AEB96831}" dt="2025-02-06T06:23:45.148" v="15274" actId="20577"/>
        <pc:sldMkLst>
          <pc:docMk/>
          <pc:sldMk cId="2059179162" sldId="258"/>
        </pc:sldMkLst>
        <pc:spChg chg="mod">
          <ac:chgData name="Jordan Mayes" userId="197e0a7585a6647e" providerId="LiveId" clId="{7505D504-3D08-4FAC-917B-FBE2AEB96831}" dt="2025-02-06T06:23:45.148" v="15274" actId="20577"/>
          <ac:spMkLst>
            <pc:docMk/>
            <pc:sldMk cId="2059179162" sldId="258"/>
            <ac:spMk id="3" creationId="{9D046A9A-1CB6-8D09-AB97-8BBACE88A473}"/>
          </ac:spMkLst>
        </pc:spChg>
      </pc:sldChg>
      <pc:sldChg chg="modSp add mod">
        <pc:chgData name="Jordan Mayes" userId="197e0a7585a6647e" providerId="LiveId" clId="{7505D504-3D08-4FAC-917B-FBE2AEB96831}" dt="2025-01-29T04:01:26.950" v="1132" actId="20577"/>
        <pc:sldMkLst>
          <pc:docMk/>
          <pc:sldMk cId="3165469356" sldId="259"/>
        </pc:sldMkLst>
        <pc:spChg chg="mod">
          <ac:chgData name="Jordan Mayes" userId="197e0a7585a6647e" providerId="LiveId" clId="{7505D504-3D08-4FAC-917B-FBE2AEB96831}" dt="2025-01-29T03:43:33.958" v="360" actId="20577"/>
          <ac:spMkLst>
            <pc:docMk/>
            <pc:sldMk cId="3165469356" sldId="259"/>
            <ac:spMk id="2" creationId="{A46D6508-007C-12ED-9E6A-2BB5E11556B9}"/>
          </ac:spMkLst>
        </pc:spChg>
        <pc:spChg chg="mod">
          <ac:chgData name="Jordan Mayes" userId="197e0a7585a6647e" providerId="LiveId" clId="{7505D504-3D08-4FAC-917B-FBE2AEB96831}" dt="2025-01-29T04:01:26.950" v="1132" actId="20577"/>
          <ac:spMkLst>
            <pc:docMk/>
            <pc:sldMk cId="3165469356" sldId="259"/>
            <ac:spMk id="3" creationId="{486131F4-7F04-6E57-6DAF-6406E91B7C39}"/>
          </ac:spMkLst>
        </pc:spChg>
      </pc:sldChg>
      <pc:sldChg chg="modSp mod">
        <pc:chgData name="Jordan Mayes" userId="197e0a7585a6647e" providerId="LiveId" clId="{7505D504-3D08-4FAC-917B-FBE2AEB96831}" dt="2025-02-07T03:08:40.087" v="16050" actId="20577"/>
        <pc:sldMkLst>
          <pc:docMk/>
          <pc:sldMk cId="2442537849" sldId="261"/>
        </pc:sldMkLst>
        <pc:spChg chg="mod">
          <ac:chgData name="Jordan Mayes" userId="197e0a7585a6647e" providerId="LiveId" clId="{7505D504-3D08-4FAC-917B-FBE2AEB96831}" dt="2025-01-29T03:19:59.073" v="31" actId="20577"/>
          <ac:spMkLst>
            <pc:docMk/>
            <pc:sldMk cId="2442537849" sldId="261"/>
            <ac:spMk id="2" creationId="{2EDABEB5-BB6C-9315-5707-DD2FC1E5A5AD}"/>
          </ac:spMkLst>
        </pc:spChg>
        <pc:spChg chg="mod">
          <ac:chgData name="Jordan Mayes" userId="197e0a7585a6647e" providerId="LiveId" clId="{7505D504-3D08-4FAC-917B-FBE2AEB96831}" dt="2025-02-07T03:08:40.087" v="16050" actId="20577"/>
          <ac:spMkLst>
            <pc:docMk/>
            <pc:sldMk cId="2442537849" sldId="261"/>
            <ac:spMk id="3" creationId="{0E018ED3-6B9C-06FF-396A-39EAC1D632AE}"/>
          </ac:spMkLst>
        </pc:spChg>
      </pc:sldChg>
      <pc:sldChg chg="modSp add mod">
        <pc:chgData name="Jordan Mayes" userId="197e0a7585a6647e" providerId="LiveId" clId="{7505D504-3D08-4FAC-917B-FBE2AEB96831}" dt="2025-01-29T09:19:24.628" v="2310" actId="14100"/>
        <pc:sldMkLst>
          <pc:docMk/>
          <pc:sldMk cId="4100300575" sldId="262"/>
        </pc:sldMkLst>
        <pc:spChg chg="mod">
          <ac:chgData name="Jordan Mayes" userId="197e0a7585a6647e" providerId="LiveId" clId="{7505D504-3D08-4FAC-917B-FBE2AEB96831}" dt="2025-01-29T04:01:18.373" v="1114" actId="20577"/>
          <ac:spMkLst>
            <pc:docMk/>
            <pc:sldMk cId="4100300575" sldId="262"/>
            <ac:spMk id="2" creationId="{2CB3F8D3-AEDB-CE7F-6365-CFD8FCFD42A1}"/>
          </ac:spMkLst>
        </pc:spChg>
        <pc:spChg chg="mod">
          <ac:chgData name="Jordan Mayes" userId="197e0a7585a6647e" providerId="LiveId" clId="{7505D504-3D08-4FAC-917B-FBE2AEB96831}" dt="2025-01-29T09:19:24.628" v="2310" actId="14100"/>
          <ac:spMkLst>
            <pc:docMk/>
            <pc:sldMk cId="4100300575" sldId="262"/>
            <ac:spMk id="3" creationId="{54C74222-B99D-31B2-0DEC-DECB0178120A}"/>
          </ac:spMkLst>
        </pc:spChg>
      </pc:sldChg>
      <pc:sldChg chg="modSp add mod ord">
        <pc:chgData name="Jordan Mayes" userId="197e0a7585a6647e" providerId="LiveId" clId="{7505D504-3D08-4FAC-917B-FBE2AEB96831}" dt="2025-01-29T09:44:45.251" v="4617" actId="20577"/>
        <pc:sldMkLst>
          <pc:docMk/>
          <pc:sldMk cId="88225246" sldId="263"/>
        </pc:sldMkLst>
        <pc:spChg chg="mod">
          <ac:chgData name="Jordan Mayes" userId="197e0a7585a6647e" providerId="LiveId" clId="{7505D504-3D08-4FAC-917B-FBE2AEB96831}" dt="2025-01-29T09:19:47.292" v="2346" actId="20577"/>
          <ac:spMkLst>
            <pc:docMk/>
            <pc:sldMk cId="88225246" sldId="263"/>
            <ac:spMk id="2" creationId="{735AF360-B5F9-2211-5412-62243D300D56}"/>
          </ac:spMkLst>
        </pc:spChg>
        <pc:spChg chg="mod">
          <ac:chgData name="Jordan Mayes" userId="197e0a7585a6647e" providerId="LiveId" clId="{7505D504-3D08-4FAC-917B-FBE2AEB96831}" dt="2025-01-29T09:44:45.251" v="4617" actId="20577"/>
          <ac:spMkLst>
            <pc:docMk/>
            <pc:sldMk cId="88225246" sldId="263"/>
            <ac:spMk id="3" creationId="{6EFF45BB-29AB-0517-F109-1C223111413D}"/>
          </ac:spMkLst>
        </pc:spChg>
      </pc:sldChg>
      <pc:sldChg chg="delSp modSp add mod modNotesTx">
        <pc:chgData name="Jordan Mayes" userId="197e0a7585a6647e" providerId="LiveId" clId="{7505D504-3D08-4FAC-917B-FBE2AEB96831}" dt="2025-02-07T03:35:08.744" v="16051" actId="20577"/>
        <pc:sldMkLst>
          <pc:docMk/>
          <pc:sldMk cId="4097593332" sldId="264"/>
        </pc:sldMkLst>
        <pc:spChg chg="mod">
          <ac:chgData name="Jordan Mayes" userId="197e0a7585a6647e" providerId="LiveId" clId="{7505D504-3D08-4FAC-917B-FBE2AEB96831}" dt="2025-01-29T09:29:10.760" v="3194" actId="20577"/>
          <ac:spMkLst>
            <pc:docMk/>
            <pc:sldMk cId="4097593332" sldId="264"/>
            <ac:spMk id="2" creationId="{C21D7495-2675-0163-E26E-C89C42B7812D}"/>
          </ac:spMkLst>
        </pc:spChg>
        <pc:spChg chg="mod">
          <ac:chgData name="Jordan Mayes" userId="197e0a7585a6647e" providerId="LiveId" clId="{7505D504-3D08-4FAC-917B-FBE2AEB96831}" dt="2025-02-07T03:35:08.744" v="16051" actId="20577"/>
          <ac:spMkLst>
            <pc:docMk/>
            <pc:sldMk cId="4097593332" sldId="264"/>
            <ac:spMk id="3" creationId="{C6BA34B5-8896-46B4-E2CA-74E58FB4D540}"/>
          </ac:spMkLst>
        </pc:spChg>
        <pc:spChg chg="mod">
          <ac:chgData name="Jordan Mayes" userId="197e0a7585a6647e" providerId="LiveId" clId="{7505D504-3D08-4FAC-917B-FBE2AEB96831}" dt="2025-02-06T08:18:10.822" v="15276" actId="14100"/>
          <ac:spMkLst>
            <pc:docMk/>
            <pc:sldMk cId="4097593332" sldId="264"/>
            <ac:spMk id="5" creationId="{E025A2C5-424F-77EE-5EBA-9BAC2622C76B}"/>
          </ac:spMkLst>
        </pc:spChg>
      </pc:sldChg>
      <pc:sldChg chg="modSp add mod modNotesTx">
        <pc:chgData name="Jordan Mayes" userId="197e0a7585a6647e" providerId="LiveId" clId="{7505D504-3D08-4FAC-917B-FBE2AEB96831}" dt="2025-02-07T01:50:31.922" v="15521" actId="20577"/>
        <pc:sldMkLst>
          <pc:docMk/>
          <pc:sldMk cId="3855556454" sldId="265"/>
        </pc:sldMkLst>
        <pc:spChg chg="mod">
          <ac:chgData name="Jordan Mayes" userId="197e0a7585a6647e" providerId="LiveId" clId="{7505D504-3D08-4FAC-917B-FBE2AEB96831}" dt="2025-01-29T09:34:46.525" v="3642" actId="20577"/>
          <ac:spMkLst>
            <pc:docMk/>
            <pc:sldMk cId="3855556454" sldId="265"/>
            <ac:spMk id="2" creationId="{07276AB0-AB88-7304-BECB-A41993D07655}"/>
          </ac:spMkLst>
        </pc:spChg>
        <pc:spChg chg="mod">
          <ac:chgData name="Jordan Mayes" userId="197e0a7585a6647e" providerId="LiveId" clId="{7505D504-3D08-4FAC-917B-FBE2AEB96831}" dt="2025-01-29T09:37:18.052" v="4217" actId="20577"/>
          <ac:spMkLst>
            <pc:docMk/>
            <pc:sldMk cId="3855556454" sldId="265"/>
            <ac:spMk id="3" creationId="{9787A158-4D75-966B-364A-91ADB740409D}"/>
          </ac:spMkLst>
        </pc:spChg>
      </pc:sldChg>
      <pc:sldChg chg="addSp delSp modSp add del mod setBg delDesignElem">
        <pc:chgData name="Jordan Mayes" userId="197e0a7585a6647e" providerId="LiveId" clId="{7505D504-3D08-4FAC-917B-FBE2AEB96831}" dt="2025-01-30T03:39:53.635" v="14285" actId="20577"/>
        <pc:sldMkLst>
          <pc:docMk/>
          <pc:sldMk cId="1994204233" sldId="281"/>
        </pc:sldMkLst>
        <pc:spChg chg="mod">
          <ac:chgData name="Jordan Mayes" userId="197e0a7585a6647e" providerId="LiveId" clId="{7505D504-3D08-4FAC-917B-FBE2AEB96831}" dt="2025-01-30T03:34:16.910" v="13478" actId="20577"/>
          <ac:spMkLst>
            <pc:docMk/>
            <pc:sldMk cId="1994204233" sldId="281"/>
            <ac:spMk id="2" creationId="{14A824D8-2ED6-554F-F180-2A6DA3BF5159}"/>
          </ac:spMkLst>
        </pc:spChg>
        <pc:spChg chg="mod">
          <ac:chgData name="Jordan Mayes" userId="197e0a7585a6647e" providerId="LiveId" clId="{7505D504-3D08-4FAC-917B-FBE2AEB96831}" dt="2025-01-30T03:39:53.635" v="14285" actId="20577"/>
          <ac:spMkLst>
            <pc:docMk/>
            <pc:sldMk cId="1994204233" sldId="281"/>
            <ac:spMk id="3" creationId="{AD76770C-DF93-7EDE-28FB-ABD32245DA24}"/>
          </ac:spMkLst>
        </pc:spChg>
        <pc:spChg chg="add del">
          <ac:chgData name="Jordan Mayes" userId="197e0a7585a6647e" providerId="LiveId" clId="{7505D504-3D08-4FAC-917B-FBE2AEB96831}" dt="2025-01-30T03:34:09.424" v="13454"/>
          <ac:spMkLst>
            <pc:docMk/>
            <pc:sldMk cId="1994204233" sldId="281"/>
            <ac:spMk id="8" creationId="{1C3D9BD5-A493-4B97-963D-60135D533822}"/>
          </ac:spMkLst>
        </pc:spChg>
        <pc:spChg chg="add del">
          <ac:chgData name="Jordan Mayes" userId="197e0a7585a6647e" providerId="LiveId" clId="{7505D504-3D08-4FAC-917B-FBE2AEB96831}" dt="2025-01-30T03:34:09.424" v="13454"/>
          <ac:spMkLst>
            <pc:docMk/>
            <pc:sldMk cId="1994204233" sldId="281"/>
            <ac:spMk id="10" creationId="{1F759AF4-E342-4E60-8A32-C44A328F2F42}"/>
          </ac:spMkLst>
        </pc:spChg>
        <pc:cxnChg chg="add del">
          <ac:chgData name="Jordan Mayes" userId="197e0a7585a6647e" providerId="LiveId" clId="{7505D504-3D08-4FAC-917B-FBE2AEB96831}" dt="2025-01-30T03:34:09.424" v="13454"/>
          <ac:cxnSpMkLst>
            <pc:docMk/>
            <pc:sldMk cId="1994204233" sldId="281"/>
            <ac:cxnSpMk id="12" creationId="{A49B2805-6469-407A-A68A-BB85AC8A8596}"/>
          </ac:cxnSpMkLst>
        </pc:cxnChg>
      </pc:sldChg>
      <pc:sldChg chg="modSp add mod">
        <pc:chgData name="Jordan Mayes" userId="197e0a7585a6647e" providerId="LiveId" clId="{7505D504-3D08-4FAC-917B-FBE2AEB96831}" dt="2025-02-07T02:06:21.998" v="15821" actId="20577"/>
        <pc:sldMkLst>
          <pc:docMk/>
          <pc:sldMk cId="482515251" sldId="282"/>
        </pc:sldMkLst>
        <pc:spChg chg="mod">
          <ac:chgData name="Jordan Mayes" userId="197e0a7585a6647e" providerId="LiveId" clId="{7505D504-3D08-4FAC-917B-FBE2AEB96831}" dt="2025-01-30T02:01:08.680" v="8457" actId="20577"/>
          <ac:spMkLst>
            <pc:docMk/>
            <pc:sldMk cId="482515251" sldId="282"/>
            <ac:spMk id="2" creationId="{FCB55A2E-A220-896E-EF8C-92DBC9FF0014}"/>
          </ac:spMkLst>
        </pc:spChg>
        <pc:spChg chg="mod">
          <ac:chgData name="Jordan Mayes" userId="197e0a7585a6647e" providerId="LiveId" clId="{7505D504-3D08-4FAC-917B-FBE2AEB96831}" dt="2025-02-07T02:06:21.998" v="15821" actId="20577"/>
          <ac:spMkLst>
            <pc:docMk/>
            <pc:sldMk cId="482515251" sldId="282"/>
            <ac:spMk id="3" creationId="{DC39655A-B34B-18C0-ABE5-E8484C2A9822}"/>
          </ac:spMkLst>
        </pc:spChg>
      </pc:sldChg>
      <pc:sldChg chg="addSp modSp add mod">
        <pc:chgData name="Jordan Mayes" userId="197e0a7585a6647e" providerId="LiveId" clId="{7505D504-3D08-4FAC-917B-FBE2AEB96831}" dt="2025-01-30T01:37:38.115" v="6707" actId="6549"/>
        <pc:sldMkLst>
          <pc:docMk/>
          <pc:sldMk cId="3250243584" sldId="284"/>
        </pc:sldMkLst>
        <pc:spChg chg="mod">
          <ac:chgData name="Jordan Mayes" userId="197e0a7585a6647e" providerId="LiveId" clId="{7505D504-3D08-4FAC-917B-FBE2AEB96831}" dt="2025-01-29T09:48:14.250" v="4622" actId="20577"/>
          <ac:spMkLst>
            <pc:docMk/>
            <pc:sldMk cId="3250243584" sldId="284"/>
            <ac:spMk id="2" creationId="{6DADF1AB-B30F-92EC-E2B1-D800FA031DBC}"/>
          </ac:spMkLst>
        </pc:spChg>
        <pc:spChg chg="mod">
          <ac:chgData name="Jordan Mayes" userId="197e0a7585a6647e" providerId="LiveId" clId="{7505D504-3D08-4FAC-917B-FBE2AEB96831}" dt="2025-01-30T01:37:38.115" v="6707" actId="6549"/>
          <ac:spMkLst>
            <pc:docMk/>
            <pc:sldMk cId="3250243584" sldId="284"/>
            <ac:spMk id="3" creationId="{6A12BB02-013D-1A77-4B8E-09C2F5FA65A5}"/>
          </ac:spMkLst>
        </pc:spChg>
        <pc:picChg chg="add mod">
          <ac:chgData name="Jordan Mayes" userId="197e0a7585a6647e" providerId="LiveId" clId="{7505D504-3D08-4FAC-917B-FBE2AEB96831}" dt="2025-01-29T09:41:02.625" v="4327" actId="14100"/>
          <ac:picMkLst>
            <pc:docMk/>
            <pc:sldMk cId="3250243584" sldId="284"/>
            <ac:picMk id="8" creationId="{487F186C-E27D-4E84-F7A5-439B45204843}"/>
          </ac:picMkLst>
        </pc:picChg>
      </pc:sldChg>
      <pc:sldChg chg="addSp delSp modSp add mod">
        <pc:chgData name="Jordan Mayes" userId="197e0a7585a6647e" providerId="LiveId" clId="{7505D504-3D08-4FAC-917B-FBE2AEB96831}" dt="2025-01-29T09:48:19.083" v="4625" actId="20577"/>
        <pc:sldMkLst>
          <pc:docMk/>
          <pc:sldMk cId="3828429969" sldId="285"/>
        </pc:sldMkLst>
        <pc:spChg chg="mod">
          <ac:chgData name="Jordan Mayes" userId="197e0a7585a6647e" providerId="LiveId" clId="{7505D504-3D08-4FAC-917B-FBE2AEB96831}" dt="2025-01-29T09:48:19.083" v="4625" actId="20577"/>
          <ac:spMkLst>
            <pc:docMk/>
            <pc:sldMk cId="3828429969" sldId="285"/>
            <ac:spMk id="2" creationId="{A4B99526-9F23-DA7B-6D88-4D516B9D9536}"/>
          </ac:spMkLst>
        </pc:spChg>
        <pc:spChg chg="mod">
          <ac:chgData name="Jordan Mayes" userId="197e0a7585a6647e" providerId="LiveId" clId="{7505D504-3D08-4FAC-917B-FBE2AEB96831}" dt="2025-01-29T09:44:14.074" v="4523" actId="20577"/>
          <ac:spMkLst>
            <pc:docMk/>
            <pc:sldMk cId="3828429969" sldId="285"/>
            <ac:spMk id="3" creationId="{BA2EC209-D89F-2C35-166F-4E2D4FEA9974}"/>
          </ac:spMkLst>
        </pc:spChg>
        <pc:picChg chg="add mod">
          <ac:chgData name="Jordan Mayes" userId="197e0a7585a6647e" providerId="LiveId" clId="{7505D504-3D08-4FAC-917B-FBE2AEB96831}" dt="2025-01-29T09:43:41.777" v="4452" actId="14100"/>
          <ac:picMkLst>
            <pc:docMk/>
            <pc:sldMk cId="3828429969" sldId="285"/>
            <ac:picMk id="9" creationId="{FD42FDFB-00E6-28A2-9C1F-780B2BCE2BC3}"/>
          </ac:picMkLst>
        </pc:picChg>
      </pc:sldChg>
      <pc:sldChg chg="delSp modSp add mod">
        <pc:chgData name="Jordan Mayes" userId="197e0a7585a6647e" providerId="LiveId" clId="{7505D504-3D08-4FAC-917B-FBE2AEB96831}" dt="2025-02-07T01:58:29.108" v="15708" actId="27636"/>
        <pc:sldMkLst>
          <pc:docMk/>
          <pc:sldMk cId="1507501146" sldId="286"/>
        </pc:sldMkLst>
        <pc:spChg chg="mod">
          <ac:chgData name="Jordan Mayes" userId="197e0a7585a6647e" providerId="LiveId" clId="{7505D504-3D08-4FAC-917B-FBE2AEB96831}" dt="2025-01-29T09:48:24.682" v="4638" actId="20577"/>
          <ac:spMkLst>
            <pc:docMk/>
            <pc:sldMk cId="1507501146" sldId="286"/>
            <ac:spMk id="2" creationId="{5E107D44-77BC-D954-5299-E439183BF36C}"/>
          </ac:spMkLst>
        </pc:spChg>
        <pc:spChg chg="mod">
          <ac:chgData name="Jordan Mayes" userId="197e0a7585a6647e" providerId="LiveId" clId="{7505D504-3D08-4FAC-917B-FBE2AEB96831}" dt="2025-02-07T01:58:29.108" v="15708" actId="27636"/>
          <ac:spMkLst>
            <pc:docMk/>
            <pc:sldMk cId="1507501146" sldId="286"/>
            <ac:spMk id="3" creationId="{40A4A602-811E-E31B-32E2-7113B490B06E}"/>
          </ac:spMkLst>
        </pc:spChg>
      </pc:sldChg>
      <pc:sldChg chg="modSp add mod modNotesTx">
        <pc:chgData name="Jordan Mayes" userId="197e0a7585a6647e" providerId="LiveId" clId="{7505D504-3D08-4FAC-917B-FBE2AEB96831}" dt="2025-02-07T01:59:54.890" v="15709" actId="313"/>
        <pc:sldMkLst>
          <pc:docMk/>
          <pc:sldMk cId="1898563647" sldId="287"/>
        </pc:sldMkLst>
        <pc:spChg chg="mod">
          <ac:chgData name="Jordan Mayes" userId="197e0a7585a6647e" providerId="LiveId" clId="{7505D504-3D08-4FAC-917B-FBE2AEB96831}" dt="2025-01-30T01:07:55.133" v="5228" actId="20577"/>
          <ac:spMkLst>
            <pc:docMk/>
            <pc:sldMk cId="1898563647" sldId="287"/>
            <ac:spMk id="2" creationId="{933342CC-DD07-EDB8-A32D-6CA5E6221F27}"/>
          </ac:spMkLst>
        </pc:spChg>
        <pc:spChg chg="mod">
          <ac:chgData name="Jordan Mayes" userId="197e0a7585a6647e" providerId="LiveId" clId="{7505D504-3D08-4FAC-917B-FBE2AEB96831}" dt="2025-02-07T01:59:54.890" v="15709" actId="313"/>
          <ac:spMkLst>
            <pc:docMk/>
            <pc:sldMk cId="1898563647" sldId="287"/>
            <ac:spMk id="3" creationId="{4D010529-FAEC-3101-B4ED-9EFCC237CF94}"/>
          </ac:spMkLst>
        </pc:spChg>
      </pc:sldChg>
      <pc:sldChg chg="modSp add mod ord">
        <pc:chgData name="Jordan Mayes" userId="197e0a7585a6647e" providerId="LiveId" clId="{7505D504-3D08-4FAC-917B-FBE2AEB96831}" dt="2025-02-07T02:01:30.950" v="15818" actId="27636"/>
        <pc:sldMkLst>
          <pc:docMk/>
          <pc:sldMk cId="3077380500" sldId="288"/>
        </pc:sldMkLst>
        <pc:spChg chg="mod">
          <ac:chgData name="Jordan Mayes" userId="197e0a7585a6647e" providerId="LiveId" clId="{7505D504-3D08-4FAC-917B-FBE2AEB96831}" dt="2025-01-30T01:21:19.965" v="5985" actId="20577"/>
          <ac:spMkLst>
            <pc:docMk/>
            <pc:sldMk cId="3077380500" sldId="288"/>
            <ac:spMk id="2" creationId="{1B6717FF-A4A8-451A-92DD-AFD78EB10AF2}"/>
          </ac:spMkLst>
        </pc:spChg>
        <pc:spChg chg="mod">
          <ac:chgData name="Jordan Mayes" userId="197e0a7585a6647e" providerId="LiveId" clId="{7505D504-3D08-4FAC-917B-FBE2AEB96831}" dt="2025-02-07T02:01:30.950" v="15818" actId="27636"/>
          <ac:spMkLst>
            <pc:docMk/>
            <pc:sldMk cId="3077380500" sldId="288"/>
            <ac:spMk id="3" creationId="{064A7359-6040-E5CC-0874-7C69C83B8634}"/>
          </ac:spMkLst>
        </pc:spChg>
      </pc:sldChg>
      <pc:sldChg chg="addSp delSp modSp add mod ord">
        <pc:chgData name="Jordan Mayes" userId="197e0a7585a6647e" providerId="LiveId" clId="{7505D504-3D08-4FAC-917B-FBE2AEB96831}" dt="2025-01-30T01:52:33.865" v="7119" actId="478"/>
        <pc:sldMkLst>
          <pc:docMk/>
          <pc:sldMk cId="4191379871" sldId="289"/>
        </pc:sldMkLst>
        <pc:spChg chg="mod">
          <ac:chgData name="Jordan Mayes" userId="197e0a7585a6647e" providerId="LiveId" clId="{7505D504-3D08-4FAC-917B-FBE2AEB96831}" dt="2025-01-30T01:37:17.193" v="6688" actId="20577"/>
          <ac:spMkLst>
            <pc:docMk/>
            <pc:sldMk cId="4191379871" sldId="289"/>
            <ac:spMk id="2" creationId="{E51AF329-49AC-BD81-6FB1-ADB819E3756F}"/>
          </ac:spMkLst>
        </pc:spChg>
        <pc:spChg chg="mod">
          <ac:chgData name="Jordan Mayes" userId="197e0a7585a6647e" providerId="LiveId" clId="{7505D504-3D08-4FAC-917B-FBE2AEB96831}" dt="2025-01-30T01:49:13.526" v="6859" actId="14100"/>
          <ac:spMkLst>
            <pc:docMk/>
            <pc:sldMk cId="4191379871" sldId="289"/>
            <ac:spMk id="3" creationId="{D062E988-1266-E3C2-0A6C-70799BE17E58}"/>
          </ac:spMkLst>
        </pc:spChg>
        <pc:picChg chg="add del mod">
          <ac:chgData name="Jordan Mayes" userId="197e0a7585a6647e" providerId="LiveId" clId="{7505D504-3D08-4FAC-917B-FBE2AEB96831}" dt="2025-01-30T01:52:33.865" v="7119" actId="478"/>
          <ac:picMkLst>
            <pc:docMk/>
            <pc:sldMk cId="4191379871" sldId="289"/>
            <ac:picMk id="9" creationId="{E4ADC6D3-6F4F-1177-02BA-4CBA8D49BB4F}"/>
          </ac:picMkLst>
        </pc:picChg>
      </pc:sldChg>
      <pc:sldChg chg="addSp delSp modSp add mod">
        <pc:chgData name="Jordan Mayes" userId="197e0a7585a6647e" providerId="LiveId" clId="{7505D504-3D08-4FAC-917B-FBE2AEB96831}" dt="2025-01-30T01:53:11.879" v="7125" actId="1076"/>
        <pc:sldMkLst>
          <pc:docMk/>
          <pc:sldMk cId="620363142" sldId="290"/>
        </pc:sldMkLst>
        <pc:spChg chg="mod">
          <ac:chgData name="Jordan Mayes" userId="197e0a7585a6647e" providerId="LiveId" clId="{7505D504-3D08-4FAC-917B-FBE2AEB96831}" dt="2025-01-30T01:52:22.797" v="7117" actId="20577"/>
          <ac:spMkLst>
            <pc:docMk/>
            <pc:sldMk cId="620363142" sldId="290"/>
            <ac:spMk id="3" creationId="{034E4CF7-D6D5-AEB1-E056-F9A0670F1155}"/>
          </ac:spMkLst>
        </pc:spChg>
        <pc:picChg chg="add mod">
          <ac:chgData name="Jordan Mayes" userId="197e0a7585a6647e" providerId="LiveId" clId="{7505D504-3D08-4FAC-917B-FBE2AEB96831}" dt="2025-01-30T01:53:11.879" v="7125" actId="1076"/>
          <ac:picMkLst>
            <pc:docMk/>
            <pc:sldMk cId="620363142" sldId="290"/>
            <ac:picMk id="8" creationId="{9B18AC73-4CBC-16ED-BE35-2201030770D9}"/>
          </ac:picMkLst>
        </pc:picChg>
      </pc:sldChg>
      <pc:sldChg chg="modSp add mod">
        <pc:chgData name="Jordan Mayes" userId="197e0a7585a6647e" providerId="LiveId" clId="{7505D504-3D08-4FAC-917B-FBE2AEB96831}" dt="2025-01-30T01:54:58.298" v="7675" actId="20577"/>
        <pc:sldMkLst>
          <pc:docMk/>
          <pc:sldMk cId="770624980" sldId="291"/>
        </pc:sldMkLst>
        <pc:spChg chg="mod">
          <ac:chgData name="Jordan Mayes" userId="197e0a7585a6647e" providerId="LiveId" clId="{7505D504-3D08-4FAC-917B-FBE2AEB96831}" dt="2025-01-30T01:54:58.298" v="7675" actId="20577"/>
          <ac:spMkLst>
            <pc:docMk/>
            <pc:sldMk cId="770624980" sldId="291"/>
            <ac:spMk id="3" creationId="{82D4B871-7A83-2102-A1E5-D4EBD1A0612C}"/>
          </ac:spMkLst>
        </pc:spChg>
      </pc:sldChg>
      <pc:sldChg chg="addSp modSp add mod modNotesTx">
        <pc:chgData name="Jordan Mayes" userId="197e0a7585a6647e" providerId="LiveId" clId="{7505D504-3D08-4FAC-917B-FBE2AEB96831}" dt="2025-02-07T02:02:43.228" v="15820" actId="20577"/>
        <pc:sldMkLst>
          <pc:docMk/>
          <pc:sldMk cId="1651730266" sldId="292"/>
        </pc:sldMkLst>
        <pc:spChg chg="mod">
          <ac:chgData name="Jordan Mayes" userId="197e0a7585a6647e" providerId="LiveId" clId="{7505D504-3D08-4FAC-917B-FBE2AEB96831}" dt="2025-01-30T01:56:53.360" v="7695" actId="20577"/>
          <ac:spMkLst>
            <pc:docMk/>
            <pc:sldMk cId="1651730266" sldId="292"/>
            <ac:spMk id="2" creationId="{32485605-5D38-9AB6-735B-57B4B19002BA}"/>
          </ac:spMkLst>
        </pc:spChg>
        <pc:spChg chg="mod">
          <ac:chgData name="Jordan Mayes" userId="197e0a7585a6647e" providerId="LiveId" clId="{7505D504-3D08-4FAC-917B-FBE2AEB96831}" dt="2025-02-07T02:02:43.228" v="15820" actId="20577"/>
          <ac:spMkLst>
            <pc:docMk/>
            <pc:sldMk cId="1651730266" sldId="292"/>
            <ac:spMk id="3" creationId="{23F09F62-27DE-7F1B-62D3-F600F038F011}"/>
          </ac:spMkLst>
        </pc:spChg>
        <pc:picChg chg="add mod">
          <ac:chgData name="Jordan Mayes" userId="197e0a7585a6647e" providerId="LiveId" clId="{7505D504-3D08-4FAC-917B-FBE2AEB96831}" dt="2025-01-30T02:00:47.035" v="8423" actId="1076"/>
          <ac:picMkLst>
            <pc:docMk/>
            <pc:sldMk cId="1651730266" sldId="292"/>
            <ac:picMk id="6" creationId="{927BFCB7-FEBF-6773-57F2-5B5421587060}"/>
          </ac:picMkLst>
        </pc:picChg>
      </pc:sldChg>
      <pc:sldChg chg="addSp delSp modSp add mod">
        <pc:chgData name="Jordan Mayes" userId="197e0a7585a6647e" providerId="LiveId" clId="{7505D504-3D08-4FAC-917B-FBE2AEB96831}" dt="2025-01-30T02:30:35.215" v="9567" actId="1076"/>
        <pc:sldMkLst>
          <pc:docMk/>
          <pc:sldMk cId="1155541735" sldId="293"/>
        </pc:sldMkLst>
        <pc:spChg chg="mod">
          <ac:chgData name="Jordan Mayes" userId="197e0a7585a6647e" providerId="LiveId" clId="{7505D504-3D08-4FAC-917B-FBE2AEB96831}" dt="2025-01-30T02:22:53.531" v="9146" actId="20577"/>
          <ac:spMkLst>
            <pc:docMk/>
            <pc:sldMk cId="1155541735" sldId="293"/>
            <ac:spMk id="2" creationId="{AE292CA1-ADF1-B3A4-0BF3-CC4A348A47A5}"/>
          </ac:spMkLst>
        </pc:spChg>
        <pc:spChg chg="mod">
          <ac:chgData name="Jordan Mayes" userId="197e0a7585a6647e" providerId="LiveId" clId="{7505D504-3D08-4FAC-917B-FBE2AEB96831}" dt="2025-01-30T02:30:35.215" v="9567" actId="1076"/>
          <ac:spMkLst>
            <pc:docMk/>
            <pc:sldMk cId="1155541735" sldId="293"/>
            <ac:spMk id="3" creationId="{80144085-6FD3-84F8-DBCD-90B50DF65E8A}"/>
          </ac:spMkLst>
        </pc:spChg>
        <pc:picChg chg="add mod">
          <ac:chgData name="Jordan Mayes" userId="197e0a7585a6647e" providerId="LiveId" clId="{7505D504-3D08-4FAC-917B-FBE2AEB96831}" dt="2025-01-30T02:30:31.409" v="9566" actId="1076"/>
          <ac:picMkLst>
            <pc:docMk/>
            <pc:sldMk cId="1155541735" sldId="293"/>
            <ac:picMk id="11" creationId="{C5DF09B1-7270-5CB1-2FDA-9E1AC46022EC}"/>
          </ac:picMkLst>
        </pc:picChg>
      </pc:sldChg>
      <pc:sldChg chg="addSp delSp modSp add mod">
        <pc:chgData name="Jordan Mayes" userId="197e0a7585a6647e" providerId="LiveId" clId="{7505D504-3D08-4FAC-917B-FBE2AEB96831}" dt="2025-01-30T02:35:54.802" v="9852" actId="20577"/>
        <pc:sldMkLst>
          <pc:docMk/>
          <pc:sldMk cId="1124118947" sldId="294"/>
        </pc:sldMkLst>
        <pc:spChg chg="mod">
          <ac:chgData name="Jordan Mayes" userId="197e0a7585a6647e" providerId="LiveId" clId="{7505D504-3D08-4FAC-917B-FBE2AEB96831}" dt="2025-01-30T02:35:54.802" v="9852" actId="20577"/>
          <ac:spMkLst>
            <pc:docMk/>
            <pc:sldMk cId="1124118947" sldId="294"/>
            <ac:spMk id="3" creationId="{4D5060EC-531A-B354-334C-1B255757A9A7}"/>
          </ac:spMkLst>
        </pc:spChg>
        <pc:picChg chg="add mod">
          <ac:chgData name="Jordan Mayes" userId="197e0a7585a6647e" providerId="LiveId" clId="{7505D504-3D08-4FAC-917B-FBE2AEB96831}" dt="2025-01-30T02:35:45.031" v="9842" actId="1076"/>
          <ac:picMkLst>
            <pc:docMk/>
            <pc:sldMk cId="1124118947" sldId="294"/>
            <ac:picMk id="9" creationId="{5274038F-8FEB-AECF-7E4A-B7B5742B6567}"/>
          </ac:picMkLst>
        </pc:picChg>
      </pc:sldChg>
      <pc:sldChg chg="modSp add mod">
        <pc:chgData name="Jordan Mayes" userId="197e0a7585a6647e" providerId="LiveId" clId="{7505D504-3D08-4FAC-917B-FBE2AEB96831}" dt="2025-01-30T02:54:14.987" v="10447" actId="20577"/>
        <pc:sldMkLst>
          <pc:docMk/>
          <pc:sldMk cId="2693270329" sldId="295"/>
        </pc:sldMkLst>
        <pc:spChg chg="mod">
          <ac:chgData name="Jordan Mayes" userId="197e0a7585a6647e" providerId="LiveId" clId="{7505D504-3D08-4FAC-917B-FBE2AEB96831}" dt="2025-01-30T02:54:14.987" v="10447" actId="20577"/>
          <ac:spMkLst>
            <pc:docMk/>
            <pc:sldMk cId="2693270329" sldId="295"/>
            <ac:spMk id="3" creationId="{AEBF6980-69B4-1DB5-FD3B-27F38BF21050}"/>
          </ac:spMkLst>
        </pc:spChg>
      </pc:sldChg>
      <pc:sldChg chg="modSp add mod modNotesTx">
        <pc:chgData name="Jordan Mayes" userId="197e0a7585a6647e" providerId="LiveId" clId="{7505D504-3D08-4FAC-917B-FBE2AEB96831}" dt="2025-02-07T02:09:47.612" v="15823" actId="20577"/>
        <pc:sldMkLst>
          <pc:docMk/>
          <pc:sldMk cId="266677320" sldId="296"/>
        </pc:sldMkLst>
        <pc:spChg chg="mod">
          <ac:chgData name="Jordan Mayes" userId="197e0a7585a6647e" providerId="LiveId" clId="{7505D504-3D08-4FAC-917B-FBE2AEB96831}" dt="2025-01-30T02:55:11.601" v="10517" actId="27636"/>
          <ac:spMkLst>
            <pc:docMk/>
            <pc:sldMk cId="266677320" sldId="296"/>
            <ac:spMk id="2" creationId="{6C375A03-953F-06B5-04C7-10A47C1FC560}"/>
          </ac:spMkLst>
        </pc:spChg>
        <pc:spChg chg="mod">
          <ac:chgData name="Jordan Mayes" userId="197e0a7585a6647e" providerId="LiveId" clId="{7505D504-3D08-4FAC-917B-FBE2AEB96831}" dt="2025-02-07T02:09:47.612" v="15823" actId="20577"/>
          <ac:spMkLst>
            <pc:docMk/>
            <pc:sldMk cId="266677320" sldId="296"/>
            <ac:spMk id="3" creationId="{2BB7A6B8-1DB7-04D2-8588-57D98555741C}"/>
          </ac:spMkLst>
        </pc:spChg>
      </pc:sldChg>
      <pc:sldChg chg="add del">
        <pc:chgData name="Jordan Mayes" userId="197e0a7585a6647e" providerId="LiveId" clId="{7505D504-3D08-4FAC-917B-FBE2AEB96831}" dt="2025-01-30T02:54:22.879" v="10449"/>
        <pc:sldMkLst>
          <pc:docMk/>
          <pc:sldMk cId="953409420" sldId="296"/>
        </pc:sldMkLst>
      </pc:sldChg>
      <pc:sldChg chg="modSp add mod">
        <pc:chgData name="Jordan Mayes" userId="197e0a7585a6647e" providerId="LiveId" clId="{7505D504-3D08-4FAC-917B-FBE2AEB96831}" dt="2025-01-30T02:59:57.640" v="11396" actId="20577"/>
        <pc:sldMkLst>
          <pc:docMk/>
          <pc:sldMk cId="2439710960" sldId="297"/>
        </pc:sldMkLst>
        <pc:spChg chg="mod">
          <ac:chgData name="Jordan Mayes" userId="197e0a7585a6647e" providerId="LiveId" clId="{7505D504-3D08-4FAC-917B-FBE2AEB96831}" dt="2025-01-30T02:57:53.698" v="11036" actId="20577"/>
          <ac:spMkLst>
            <pc:docMk/>
            <pc:sldMk cId="2439710960" sldId="297"/>
            <ac:spMk id="2" creationId="{9AF39178-A2BC-031F-2C85-4B2C3B33D9C7}"/>
          </ac:spMkLst>
        </pc:spChg>
        <pc:spChg chg="mod">
          <ac:chgData name="Jordan Mayes" userId="197e0a7585a6647e" providerId="LiveId" clId="{7505D504-3D08-4FAC-917B-FBE2AEB96831}" dt="2025-01-30T02:59:57.640" v="11396" actId="20577"/>
          <ac:spMkLst>
            <pc:docMk/>
            <pc:sldMk cId="2439710960" sldId="297"/>
            <ac:spMk id="3" creationId="{9CA82EEE-C34E-2A81-C005-78D1D6DB172E}"/>
          </ac:spMkLst>
        </pc:spChg>
      </pc:sldChg>
      <pc:sldChg chg="addSp delSp modSp add mod">
        <pc:chgData name="Jordan Mayes" userId="197e0a7585a6647e" providerId="LiveId" clId="{7505D504-3D08-4FAC-917B-FBE2AEB96831}" dt="2025-01-30T03:04:09.992" v="11715" actId="27636"/>
        <pc:sldMkLst>
          <pc:docMk/>
          <pc:sldMk cId="3710769383" sldId="298"/>
        </pc:sldMkLst>
        <pc:spChg chg="mod">
          <ac:chgData name="Jordan Mayes" userId="197e0a7585a6647e" providerId="LiveId" clId="{7505D504-3D08-4FAC-917B-FBE2AEB96831}" dt="2025-01-30T03:00:07" v="11399" actId="20577"/>
          <ac:spMkLst>
            <pc:docMk/>
            <pc:sldMk cId="3710769383" sldId="298"/>
            <ac:spMk id="2" creationId="{BF5FC22E-C39E-F848-189A-8915266DBF77}"/>
          </ac:spMkLst>
        </pc:spChg>
        <pc:spChg chg="mod">
          <ac:chgData name="Jordan Mayes" userId="197e0a7585a6647e" providerId="LiveId" clId="{7505D504-3D08-4FAC-917B-FBE2AEB96831}" dt="2025-01-30T03:04:09.992" v="11715" actId="27636"/>
          <ac:spMkLst>
            <pc:docMk/>
            <pc:sldMk cId="3710769383" sldId="298"/>
            <ac:spMk id="3" creationId="{7033EE07-C612-5B84-1D4F-0B9FF3F995E8}"/>
          </ac:spMkLst>
        </pc:spChg>
        <pc:picChg chg="add mod modCrop">
          <ac:chgData name="Jordan Mayes" userId="197e0a7585a6647e" providerId="LiveId" clId="{7505D504-3D08-4FAC-917B-FBE2AEB96831}" dt="2025-01-30T03:04:05.671" v="11713" actId="732"/>
          <ac:picMkLst>
            <pc:docMk/>
            <pc:sldMk cId="3710769383" sldId="298"/>
            <ac:picMk id="8" creationId="{E5DEA5E5-4F5A-17F7-F785-650FBB25E779}"/>
          </ac:picMkLst>
        </pc:picChg>
      </pc:sldChg>
      <pc:sldChg chg="addSp delSp modSp add mod">
        <pc:chgData name="Jordan Mayes" userId="197e0a7585a6647e" providerId="LiveId" clId="{7505D504-3D08-4FAC-917B-FBE2AEB96831}" dt="2025-01-30T03:06:47.961" v="12008" actId="14100"/>
        <pc:sldMkLst>
          <pc:docMk/>
          <pc:sldMk cId="3572507435" sldId="299"/>
        </pc:sldMkLst>
        <pc:spChg chg="mod">
          <ac:chgData name="Jordan Mayes" userId="197e0a7585a6647e" providerId="LiveId" clId="{7505D504-3D08-4FAC-917B-FBE2AEB96831}" dt="2025-01-30T03:06:47.961" v="12008" actId="14100"/>
          <ac:spMkLst>
            <pc:docMk/>
            <pc:sldMk cId="3572507435" sldId="299"/>
            <ac:spMk id="3" creationId="{1FA68503-2D7C-0AFF-3E18-F4417F553CD5}"/>
          </ac:spMkLst>
        </pc:spChg>
        <pc:picChg chg="add mod">
          <ac:chgData name="Jordan Mayes" userId="197e0a7585a6647e" providerId="LiveId" clId="{7505D504-3D08-4FAC-917B-FBE2AEB96831}" dt="2025-01-30T03:06:44.944" v="12007" actId="1076"/>
          <ac:picMkLst>
            <pc:docMk/>
            <pc:sldMk cId="3572507435" sldId="299"/>
            <ac:picMk id="9" creationId="{0F0544EB-2553-0C3A-31A1-19CDE4C8608F}"/>
          </ac:picMkLst>
        </pc:picChg>
      </pc:sldChg>
      <pc:sldChg chg="modSp add mod">
        <pc:chgData name="Jordan Mayes" userId="197e0a7585a6647e" providerId="LiveId" clId="{7505D504-3D08-4FAC-917B-FBE2AEB96831}" dt="2025-01-30T03:08:32.204" v="12648" actId="20577"/>
        <pc:sldMkLst>
          <pc:docMk/>
          <pc:sldMk cId="1046788906" sldId="300"/>
        </pc:sldMkLst>
        <pc:spChg chg="mod">
          <ac:chgData name="Jordan Mayes" userId="197e0a7585a6647e" providerId="LiveId" clId="{7505D504-3D08-4FAC-917B-FBE2AEB96831}" dt="2025-01-30T03:08:32.204" v="12648" actId="20577"/>
          <ac:spMkLst>
            <pc:docMk/>
            <pc:sldMk cId="1046788906" sldId="300"/>
            <ac:spMk id="3" creationId="{EB66C13B-C3BE-FF47-A826-1AB6814687C8}"/>
          </ac:spMkLst>
        </pc:spChg>
      </pc:sldChg>
      <pc:sldChg chg="addSp delSp modSp add del mod setBg delDesignElem">
        <pc:chgData name="Jordan Mayes" userId="197e0a7585a6647e" providerId="LiveId" clId="{7505D504-3D08-4FAC-917B-FBE2AEB96831}" dt="2025-01-30T03:33:49.993" v="13451" actId="20577"/>
        <pc:sldMkLst>
          <pc:docMk/>
          <pc:sldMk cId="129201843" sldId="301"/>
        </pc:sldMkLst>
        <pc:spChg chg="mod">
          <ac:chgData name="Jordan Mayes" userId="197e0a7585a6647e" providerId="LiveId" clId="{7505D504-3D08-4FAC-917B-FBE2AEB96831}" dt="2025-01-30T03:09:27.790" v="12717" actId="20577"/>
          <ac:spMkLst>
            <pc:docMk/>
            <pc:sldMk cId="129201843" sldId="301"/>
            <ac:spMk id="2" creationId="{C402BBF3-1E31-65B6-ABA5-1DF7DBC721F9}"/>
          </ac:spMkLst>
        </pc:spChg>
        <pc:spChg chg="mod">
          <ac:chgData name="Jordan Mayes" userId="197e0a7585a6647e" providerId="LiveId" clId="{7505D504-3D08-4FAC-917B-FBE2AEB96831}" dt="2025-01-30T03:33:49.993" v="13451" actId="20577"/>
          <ac:spMkLst>
            <pc:docMk/>
            <pc:sldMk cId="129201843" sldId="301"/>
            <ac:spMk id="3" creationId="{D7232306-22CA-AF83-EB7B-029D827799D8}"/>
          </ac:spMkLst>
        </pc:spChg>
        <pc:spChg chg="add del">
          <ac:chgData name="Jordan Mayes" userId="197e0a7585a6647e" providerId="LiveId" clId="{7505D504-3D08-4FAC-917B-FBE2AEB96831}" dt="2025-01-30T03:08:58.664" v="12653"/>
          <ac:spMkLst>
            <pc:docMk/>
            <pc:sldMk cId="129201843" sldId="301"/>
            <ac:spMk id="8" creationId="{6ABDEB0D-D78D-C372-06F1-3CD82F5B2238}"/>
          </ac:spMkLst>
        </pc:spChg>
        <pc:spChg chg="add del">
          <ac:chgData name="Jordan Mayes" userId="197e0a7585a6647e" providerId="LiveId" clId="{7505D504-3D08-4FAC-917B-FBE2AEB96831}" dt="2025-01-30T03:08:58.664" v="12653"/>
          <ac:spMkLst>
            <pc:docMk/>
            <pc:sldMk cId="129201843" sldId="301"/>
            <ac:spMk id="10" creationId="{31B8213A-C6B7-898E-09E8-E80D0FDB4A66}"/>
          </ac:spMkLst>
        </pc:spChg>
        <pc:cxnChg chg="add del">
          <ac:chgData name="Jordan Mayes" userId="197e0a7585a6647e" providerId="LiveId" clId="{7505D504-3D08-4FAC-917B-FBE2AEB96831}" dt="2025-01-30T03:08:58.664" v="12653"/>
          <ac:cxnSpMkLst>
            <pc:docMk/>
            <pc:sldMk cId="129201843" sldId="301"/>
            <ac:cxnSpMk id="12" creationId="{AEB64878-DD20-3625-15B2-E956BE5B9486}"/>
          </ac:cxnSpMkLst>
        </pc:cxnChg>
      </pc:sldChg>
      <pc:sldChg chg="modSp add del mod">
        <pc:chgData name="Jordan Mayes" userId="197e0a7585a6647e" providerId="LiveId" clId="{7505D504-3D08-4FAC-917B-FBE2AEB96831}" dt="2025-01-30T03:43:12.729" v="14854" actId="14100"/>
        <pc:sldMkLst>
          <pc:docMk/>
          <pc:sldMk cId="4107853496" sldId="316"/>
        </pc:sldMkLst>
        <pc:spChg chg="mod">
          <ac:chgData name="Jordan Mayes" userId="197e0a7585a6647e" providerId="LiveId" clId="{7505D504-3D08-4FAC-917B-FBE2AEB96831}" dt="2025-01-30T03:43:12.729" v="14854" actId="14100"/>
          <ac:spMkLst>
            <pc:docMk/>
            <pc:sldMk cId="4107853496" sldId="316"/>
            <ac:spMk id="3" creationId="{C96E9703-2B8C-9016-E9AF-39F8DEE91705}"/>
          </ac:spMkLst>
        </pc:spChg>
      </pc:sldChg>
      <pc:sldChg chg="addSp modSp mod">
        <pc:chgData name="Jordan Mayes" userId="197e0a7585a6647e" providerId="LiveId" clId="{7505D504-3D08-4FAC-917B-FBE2AEB96831}" dt="2025-01-30T03:46:14.870" v="15269" actId="20577"/>
        <pc:sldMkLst>
          <pc:docMk/>
          <pc:sldMk cId="741312478" sldId="317"/>
        </pc:sldMkLst>
        <pc:spChg chg="mod">
          <ac:chgData name="Jordan Mayes" userId="197e0a7585a6647e" providerId="LiveId" clId="{7505D504-3D08-4FAC-917B-FBE2AEB96831}" dt="2025-01-30T03:43:29.932" v="14866" actId="20577"/>
          <ac:spMkLst>
            <pc:docMk/>
            <pc:sldMk cId="741312478" sldId="317"/>
            <ac:spMk id="2" creationId="{D63B17FC-3656-58CF-A955-F64B3176C8D5}"/>
          </ac:spMkLst>
        </pc:spChg>
        <pc:spChg chg="mod">
          <ac:chgData name="Jordan Mayes" userId="197e0a7585a6647e" providerId="LiveId" clId="{7505D504-3D08-4FAC-917B-FBE2AEB96831}" dt="2025-01-30T03:46:14.870" v="15269" actId="20577"/>
          <ac:spMkLst>
            <pc:docMk/>
            <pc:sldMk cId="741312478" sldId="317"/>
            <ac:spMk id="3" creationId="{77FFD261-C374-93E1-3296-EDB4780B734F}"/>
          </ac:spMkLst>
        </pc:spChg>
        <pc:picChg chg="add mod">
          <ac:chgData name="Jordan Mayes" userId="197e0a7585a6647e" providerId="LiveId" clId="{7505D504-3D08-4FAC-917B-FBE2AEB96831}" dt="2025-01-30T03:46:03.085" v="15262" actId="1076"/>
          <ac:picMkLst>
            <pc:docMk/>
            <pc:sldMk cId="741312478" sldId="317"/>
            <ac:picMk id="4" creationId="{CEAB605F-0F08-A93E-7B69-BDC21FE20974}"/>
          </ac:picMkLst>
        </pc:picChg>
      </pc:sldChg>
      <pc:sldChg chg="addSp delSp add del setBg delDesignElem">
        <pc:chgData name="Jordan Mayes" userId="197e0a7585a6647e" providerId="LiveId" clId="{7505D504-3D08-4FAC-917B-FBE2AEB96831}" dt="2025-01-30T03:43:24.516" v="14857"/>
        <pc:sldMkLst>
          <pc:docMk/>
          <pc:sldMk cId="4109833774"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3AC99-C6F0-4FFE-BBD5-745F8D73EF26}" type="datetimeFigureOut">
              <a:rPr lang="en-NZ" smtClean="0"/>
              <a:t>7/02/2025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0982D-7A70-460C-9E89-52729016FBF5}" type="slidenum">
              <a:rPr lang="en-NZ" smtClean="0"/>
              <a:t>‹#›</a:t>
            </a:fld>
            <a:endParaRPr lang="en-NZ"/>
          </a:p>
        </p:txBody>
      </p:sp>
    </p:spTree>
    <p:extLst>
      <p:ext uri="{BB962C8B-B14F-4D97-AF65-F5344CB8AC3E}">
        <p14:creationId xmlns:p14="http://schemas.microsoft.com/office/powerpoint/2010/main" val="186220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EAC23BD-4810-4A0C-974A-D51E6C25AE9C}" type="slidenum">
              <a:rPr lang="en-NZ" smtClean="0"/>
              <a:t>8</a:t>
            </a:fld>
            <a:endParaRPr lang="en-NZ"/>
          </a:p>
        </p:txBody>
      </p:sp>
    </p:spTree>
    <p:extLst>
      <p:ext uri="{BB962C8B-B14F-4D97-AF65-F5344CB8AC3E}">
        <p14:creationId xmlns:p14="http://schemas.microsoft.com/office/powerpoint/2010/main" val="178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Have you tried using tools like ChatGPT for any of the following? Just remember to be very careful about the information you share with </a:t>
            </a:r>
            <a:r>
              <a:rPr lang="en-NZ" dirty="0" err="1"/>
              <a:t>genAI</a:t>
            </a:r>
            <a:r>
              <a:rPr lang="en-NZ" dirty="0"/>
              <a:t>, so as not to provide it with private information such as student/school names etc. </a:t>
            </a:r>
          </a:p>
        </p:txBody>
      </p:sp>
      <p:sp>
        <p:nvSpPr>
          <p:cNvPr id="4" name="Slide Number Placeholder 3"/>
          <p:cNvSpPr>
            <a:spLocks noGrp="1"/>
          </p:cNvSpPr>
          <p:nvPr>
            <p:ph type="sldNum" sz="quarter" idx="5"/>
          </p:nvPr>
        </p:nvSpPr>
        <p:spPr/>
        <p:txBody>
          <a:bodyPr/>
          <a:lstStyle/>
          <a:p>
            <a:fld id="{0740982D-7A70-460C-9E89-52729016FBF5}" type="slidenum">
              <a:rPr lang="en-NZ" smtClean="0"/>
              <a:t>9</a:t>
            </a:fld>
            <a:endParaRPr lang="en-NZ"/>
          </a:p>
        </p:txBody>
      </p:sp>
    </p:spTree>
    <p:extLst>
      <p:ext uri="{BB962C8B-B14F-4D97-AF65-F5344CB8AC3E}">
        <p14:creationId xmlns:p14="http://schemas.microsoft.com/office/powerpoint/2010/main" val="24129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5072-0A59-845F-D2EA-0120D5BAA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96309-9B7F-D325-B555-AEFDEC391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B517-1F1D-DCA9-D85C-06F67CD9D39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4BC3AE6-4ADD-0697-AB85-727F8C12BF7E}"/>
              </a:ext>
            </a:extLst>
          </p:cNvPr>
          <p:cNvSpPr>
            <a:spLocks noGrp="1"/>
          </p:cNvSpPr>
          <p:nvPr>
            <p:ph type="sldNum" sz="quarter" idx="5"/>
          </p:nvPr>
        </p:nvSpPr>
        <p:spPr/>
        <p:txBody>
          <a:bodyPr/>
          <a:lstStyle/>
          <a:p>
            <a:fld id="{6EAC23BD-4810-4A0C-974A-D51E6C25AE9C}" type="slidenum">
              <a:rPr lang="en-NZ" smtClean="0"/>
              <a:t>13</a:t>
            </a:fld>
            <a:endParaRPr lang="en-NZ"/>
          </a:p>
        </p:txBody>
      </p:sp>
    </p:spTree>
    <p:extLst>
      <p:ext uri="{BB962C8B-B14F-4D97-AF65-F5344CB8AC3E}">
        <p14:creationId xmlns:p14="http://schemas.microsoft.com/office/powerpoint/2010/main" val="334017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58C8-E64B-9BCB-1D03-0C21B406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A46C0-597E-AE8C-8BC6-DECBC35A4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F93C8-2A6C-D4AF-9CE6-C5737EA8651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D5C840E-0A29-0552-0BE7-874FC820F2EE}"/>
              </a:ext>
            </a:extLst>
          </p:cNvPr>
          <p:cNvSpPr>
            <a:spLocks noGrp="1"/>
          </p:cNvSpPr>
          <p:nvPr>
            <p:ph type="sldNum" sz="quarter" idx="5"/>
          </p:nvPr>
        </p:nvSpPr>
        <p:spPr/>
        <p:txBody>
          <a:bodyPr/>
          <a:lstStyle/>
          <a:p>
            <a:fld id="{6EAC23BD-4810-4A0C-974A-D51E6C25AE9C}" type="slidenum">
              <a:rPr lang="en-NZ" smtClean="0"/>
              <a:t>18</a:t>
            </a:fld>
            <a:endParaRPr lang="en-NZ"/>
          </a:p>
        </p:txBody>
      </p:sp>
    </p:spTree>
    <p:extLst>
      <p:ext uri="{BB962C8B-B14F-4D97-AF65-F5344CB8AC3E}">
        <p14:creationId xmlns:p14="http://schemas.microsoft.com/office/powerpoint/2010/main" val="398236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90CC-F0F2-BD38-9797-D1E4E7F3C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43ACA-3F3E-9D74-25F4-E3B5BCA6D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E5B11-9BBE-47DC-B53A-520BC7E9D57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5AFD2E7-516A-A06A-0632-26C6BC413738}"/>
              </a:ext>
            </a:extLst>
          </p:cNvPr>
          <p:cNvSpPr>
            <a:spLocks noGrp="1"/>
          </p:cNvSpPr>
          <p:nvPr>
            <p:ph type="sldNum" sz="quarter" idx="5"/>
          </p:nvPr>
        </p:nvSpPr>
        <p:spPr/>
        <p:txBody>
          <a:bodyPr/>
          <a:lstStyle/>
          <a:p>
            <a:fld id="{6EAC23BD-4810-4A0C-974A-D51E6C25AE9C}" type="slidenum">
              <a:rPr lang="en-NZ" smtClean="0"/>
              <a:t>23</a:t>
            </a:fld>
            <a:endParaRPr lang="en-NZ"/>
          </a:p>
        </p:txBody>
      </p:sp>
    </p:spTree>
    <p:extLst>
      <p:ext uri="{BB962C8B-B14F-4D97-AF65-F5344CB8AC3E}">
        <p14:creationId xmlns:p14="http://schemas.microsoft.com/office/powerpoint/2010/main" val="84027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568C-F237-0019-6AD7-12E7EAA05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D313B-E657-810D-9A69-C1675FD61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CD747-1647-D869-53CA-164AFF00124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83E0FBC-C5B6-7367-E4C2-05F778C9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DE88F-1F85-4A27-9D34-D74A50E7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02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7DDA-C1AA-0E31-4428-00EC91651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A57BD-EBF1-2267-7B8F-DF24A8F9E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B2C8C-5180-742C-0384-F7649CD8D0F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4178019-EFBB-8AAE-86D5-4DA772187B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C23BD-4810-4A0C-974A-D51E6C25AE9C}"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17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E4D8-FE99-4247-12D5-CC5C075DE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456D2AC-06B6-013E-175A-E7D153441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FF1BBB6-4B8B-C0D5-BD50-6BE6456A70A4}"/>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A233D696-E9BA-43B2-464A-AD4EED4804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7024D16-EC16-1CC1-265D-3E6F7554ADD8}"/>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72057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8E8F-103B-0916-1D6B-A06734756A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2BEC7D5-173B-22C1-03A4-971059AAE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040936-BD1E-8D06-C3C3-0FFF6BFF5983}"/>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9EE5EEB5-9627-68BB-8534-B3993EAF1E1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43B2D3-8CC0-F198-695C-813BE22CCE8B}"/>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74444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D0715-0B8E-2D7F-87F0-23195F4773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D0251AA-1CD2-C41A-1ADD-EFEB7A8AE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6FCA820-9032-E69D-0DD1-2BAB1ACFA887}"/>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755C8205-4EA7-ABEC-08C8-749B7CF042A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276233-30B7-E3CA-09DB-9927D0567113}"/>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08948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4190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086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914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528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956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3313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747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9217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D380-4927-3ACE-2443-4227E5F69AB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5B1E5B5-B7CC-A06B-3555-78A061345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2BE9E07-6CED-D765-D63C-A877D537E961}"/>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64D81D17-C6C6-4E93-86E2-C7C97D8512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88489A3-F9F8-562F-027B-C77831D304C5}"/>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161233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9930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261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716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14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6317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043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814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DCF-F7AA-C9F5-C2B2-3725C1E22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1BA5281-45D5-5873-2FBA-0067C102EA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6D1E3-DDCF-6A22-0232-F2E1794290EA}"/>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1B958163-CA59-F20F-6A5B-7C911F0FBF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46294A-D831-2944-ACF1-287A1B2F653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101495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C29B-A3D6-8D23-6093-59EB01769E3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1436B64-3E69-E9B0-63AC-4B96CA91F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DB393C4-27FA-DA73-E1A1-2E2777A05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471E9E4-AB1F-12DF-8A46-B72A38496E75}"/>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6" name="Footer Placeholder 5">
            <a:extLst>
              <a:ext uri="{FF2B5EF4-FFF2-40B4-BE49-F238E27FC236}">
                <a16:creationId xmlns:a16="http://schemas.microsoft.com/office/drawing/2014/main" id="{BF35982E-A908-45AB-A1BF-3FAAE85C4A7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8DF2870-C7D3-D401-B65D-6B5A677E565D}"/>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238145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A728-6770-8B9C-DEC7-B08DB81A4DD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690EE02-5DF8-9C39-1C3F-9D8BDB8E1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346FB-7D6B-6FF4-57A1-4D36AD36A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3985877-D477-B566-A62D-C73430AB4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1E1713-88B1-223B-6577-3C61E9954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DFD74FE-F81C-3386-6971-F9F98F7C2FCE}"/>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8" name="Footer Placeholder 7">
            <a:extLst>
              <a:ext uri="{FF2B5EF4-FFF2-40B4-BE49-F238E27FC236}">
                <a16:creationId xmlns:a16="http://schemas.microsoft.com/office/drawing/2014/main" id="{714C049F-428C-8293-7BEA-355996BAE4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D1E8CCB-46CF-2F54-631A-8BA75C1E604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425342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460-6382-3273-8943-7898444B1EF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6A07383-A1B0-E13C-2324-1A42C8023E66}"/>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4" name="Footer Placeholder 3">
            <a:extLst>
              <a:ext uri="{FF2B5EF4-FFF2-40B4-BE49-F238E27FC236}">
                <a16:creationId xmlns:a16="http://schemas.microsoft.com/office/drawing/2014/main" id="{8A841870-8E7E-753D-245B-9D27A1A4B6C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1B163E4-CB18-3C3C-C891-E389C0BD89C4}"/>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53649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148C30-3879-84D2-559F-E90A1C023FC6}"/>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3" name="Footer Placeholder 2">
            <a:extLst>
              <a:ext uri="{FF2B5EF4-FFF2-40B4-BE49-F238E27FC236}">
                <a16:creationId xmlns:a16="http://schemas.microsoft.com/office/drawing/2014/main" id="{FF179F54-9347-3F0B-5740-70E9F50C5A8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6AA3AAD-206B-28ED-D5AF-58A46233CAD6}"/>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89562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B4F9-83FF-5E7E-97F9-E626F9AEC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60F0A3B-7092-32D3-61F1-58BF70B2D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06B3D73-B4FC-7E66-C398-4D64F822F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03E63-86A9-E4B2-6A61-F2A9B615B5B1}"/>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6" name="Footer Placeholder 5">
            <a:extLst>
              <a:ext uri="{FF2B5EF4-FFF2-40B4-BE49-F238E27FC236}">
                <a16:creationId xmlns:a16="http://schemas.microsoft.com/office/drawing/2014/main" id="{1CB11E2B-3F01-7005-F7D4-30086AF0461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B1DD71F-010E-8A77-4260-F75774FF7B2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406308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C717-1B20-4259-941F-317AC24CF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1E81D60-BE77-CBBD-8136-B6AFA960A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89DF6AF-A04A-11E6-A869-4F701C215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B1CE4-3D40-6623-4709-48DE0BBCDCCE}"/>
              </a:ext>
            </a:extLst>
          </p:cNvPr>
          <p:cNvSpPr>
            <a:spLocks noGrp="1"/>
          </p:cNvSpPr>
          <p:nvPr>
            <p:ph type="dt" sz="half" idx="10"/>
          </p:nvPr>
        </p:nvSpPr>
        <p:spPr/>
        <p:txBody>
          <a:bodyPr/>
          <a:lstStyle/>
          <a:p>
            <a:fld id="{1350B92F-335B-4DBA-9B5A-F1A1FC766DE5}" type="datetimeFigureOut">
              <a:rPr lang="en-NZ" smtClean="0"/>
              <a:t>7/02/2025</a:t>
            </a:fld>
            <a:endParaRPr lang="en-NZ"/>
          </a:p>
        </p:txBody>
      </p:sp>
      <p:sp>
        <p:nvSpPr>
          <p:cNvPr id="6" name="Footer Placeholder 5">
            <a:extLst>
              <a:ext uri="{FF2B5EF4-FFF2-40B4-BE49-F238E27FC236}">
                <a16:creationId xmlns:a16="http://schemas.microsoft.com/office/drawing/2014/main" id="{5DC9FE48-4CDE-51E4-E68D-9A9F4D1A395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1B65703-4EA4-6BAE-95F6-DEB2CDFA9B08}"/>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81583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CC9AF-A6EC-1B62-9FE1-CD0D47015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11D2D6B-221F-1E59-4321-10FDE1A9F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5527699-E2F6-2FD1-1F85-F417927FE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50B92F-335B-4DBA-9B5A-F1A1FC766DE5}" type="datetimeFigureOut">
              <a:rPr lang="en-NZ" smtClean="0"/>
              <a:t>7/02/2025</a:t>
            </a:fld>
            <a:endParaRPr lang="en-NZ"/>
          </a:p>
        </p:txBody>
      </p:sp>
      <p:sp>
        <p:nvSpPr>
          <p:cNvPr id="5" name="Footer Placeholder 4">
            <a:extLst>
              <a:ext uri="{FF2B5EF4-FFF2-40B4-BE49-F238E27FC236}">
                <a16:creationId xmlns:a16="http://schemas.microsoft.com/office/drawing/2014/main" id="{D7BC0C3B-E669-E201-3EB1-57B853E02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891AAAF1-8413-05C2-C7BF-5E9691A82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7C5843-6359-4320-B6CD-FB337C977A04}" type="slidenum">
              <a:rPr lang="en-NZ" smtClean="0"/>
              <a:t>‹#›</a:t>
            </a:fld>
            <a:endParaRPr lang="en-NZ"/>
          </a:p>
        </p:txBody>
      </p:sp>
    </p:spTree>
    <p:extLst>
      <p:ext uri="{BB962C8B-B14F-4D97-AF65-F5344CB8AC3E}">
        <p14:creationId xmlns:p14="http://schemas.microsoft.com/office/powerpoint/2010/main" val="75601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2/7/2025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9986418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20AC-018C-A90A-2006-C1B55B701A2F}"/>
              </a:ext>
            </a:extLst>
          </p:cNvPr>
          <p:cNvSpPr>
            <a:spLocks noGrp="1"/>
          </p:cNvSpPr>
          <p:nvPr>
            <p:ph type="ctrTitle"/>
          </p:nvPr>
        </p:nvSpPr>
        <p:spPr/>
        <p:txBody>
          <a:bodyPr/>
          <a:lstStyle/>
          <a:p>
            <a:r>
              <a:rPr lang="en-NZ" dirty="0">
                <a:solidFill>
                  <a:srgbClr val="FF1010"/>
                </a:solidFill>
                <a:latin typeface="Amasis MT Pro Medium" panose="02040604050005020304" pitchFamily="18" charset="0"/>
              </a:rPr>
              <a:t>Integrating </a:t>
            </a:r>
            <a:r>
              <a:rPr lang="en-NZ" dirty="0" err="1">
                <a:solidFill>
                  <a:srgbClr val="FF1010"/>
                </a:solidFill>
                <a:latin typeface="Amasis MT Pro Medium" panose="02040604050005020304" pitchFamily="18" charset="0"/>
              </a:rPr>
              <a:t>genAI</a:t>
            </a:r>
            <a:r>
              <a:rPr lang="en-NZ" dirty="0">
                <a:solidFill>
                  <a:srgbClr val="FF1010"/>
                </a:solidFill>
                <a:latin typeface="Amasis MT Pro Medium" panose="02040604050005020304" pitchFamily="18" charset="0"/>
              </a:rPr>
              <a:t> Into Learning</a:t>
            </a:r>
          </a:p>
        </p:txBody>
      </p:sp>
      <p:sp>
        <p:nvSpPr>
          <p:cNvPr id="3" name="Subtitle 2">
            <a:extLst>
              <a:ext uri="{FF2B5EF4-FFF2-40B4-BE49-F238E27FC236}">
                <a16:creationId xmlns:a16="http://schemas.microsoft.com/office/drawing/2014/main" id="{CFA4AEC5-CDB9-F6C7-0994-34EC2CFA3B2F}"/>
              </a:ext>
            </a:extLst>
          </p:cNvPr>
          <p:cNvSpPr>
            <a:spLocks noGrp="1"/>
          </p:cNvSpPr>
          <p:nvPr>
            <p:ph type="subTitle" idx="1"/>
          </p:nvPr>
        </p:nvSpPr>
        <p:spPr>
          <a:xfrm>
            <a:off x="1524000" y="3886200"/>
            <a:ext cx="9144000" cy="1371600"/>
          </a:xfrm>
        </p:spPr>
        <p:txBody>
          <a:bodyPr/>
          <a:lstStyle/>
          <a:p>
            <a:r>
              <a:rPr lang="en-NZ" dirty="0">
                <a:solidFill>
                  <a:srgbClr val="FFFFFF"/>
                </a:solidFill>
                <a:latin typeface="Amasis MT Pro Medium" panose="02040604050005020304" pitchFamily="18" charset="0"/>
              </a:rPr>
              <a:t>GCSN AI PLD Module 3</a:t>
            </a:r>
          </a:p>
        </p:txBody>
      </p:sp>
      <p:pic>
        <p:nvPicPr>
          <p:cNvPr id="1028" name="Picture 4">
            <a:extLst>
              <a:ext uri="{FF2B5EF4-FFF2-40B4-BE49-F238E27FC236}">
                <a16:creationId xmlns:a16="http://schemas.microsoft.com/office/drawing/2014/main" id="{F9EA7163-5237-5305-68C9-84B21BA9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487" y="5079399"/>
            <a:ext cx="2718761"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7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FB63D-63DA-FA21-F557-70F085CCAE58}"/>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6DADF1AB-B30F-92EC-E2B1-D800FA031DBC}"/>
              </a:ext>
            </a:extLst>
          </p:cNvPr>
          <p:cNvSpPr>
            <a:spLocks noGrp="1"/>
          </p:cNvSpPr>
          <p:nvPr>
            <p:ph type="title"/>
          </p:nvPr>
        </p:nvSpPr>
        <p:spPr/>
        <p:txBody>
          <a:bodyPr/>
          <a:lstStyle/>
          <a:p>
            <a:r>
              <a:rPr lang="en-NZ" dirty="0"/>
              <a:t>Example #1</a:t>
            </a:r>
          </a:p>
        </p:txBody>
      </p:sp>
      <p:sp>
        <p:nvSpPr>
          <p:cNvPr id="3" name="Content Placeholder 2">
            <a:extLst>
              <a:ext uri="{FF2B5EF4-FFF2-40B4-BE49-F238E27FC236}">
                <a16:creationId xmlns:a16="http://schemas.microsoft.com/office/drawing/2014/main" id="{6A12BB02-013D-1A77-4B8E-09C2F5FA65A5}"/>
              </a:ext>
            </a:extLst>
          </p:cNvPr>
          <p:cNvSpPr>
            <a:spLocks noGrp="1"/>
          </p:cNvSpPr>
          <p:nvPr>
            <p:ph idx="1"/>
          </p:nvPr>
        </p:nvSpPr>
        <p:spPr>
          <a:xfrm>
            <a:off x="838200" y="1912775"/>
            <a:ext cx="3481873" cy="4264187"/>
          </a:xfrm>
        </p:spPr>
        <p:txBody>
          <a:bodyPr>
            <a:normAutofit fontScale="92500"/>
          </a:bodyPr>
          <a:lstStyle/>
          <a:p>
            <a:r>
              <a:rPr lang="en-NZ" dirty="0"/>
              <a:t>Imagine you are a Year 8 Kaiako preparing a lesson on persuasive writing.</a:t>
            </a:r>
          </a:p>
          <a:p>
            <a:r>
              <a:rPr lang="en-NZ" dirty="0" err="1"/>
              <a:t>genAI</a:t>
            </a:r>
            <a:r>
              <a:rPr lang="en-NZ" dirty="0"/>
              <a:t> helps generate prompts that align with the NZ literacy focus on persuasive techniques and real-world issues.</a:t>
            </a:r>
          </a:p>
        </p:txBody>
      </p:sp>
      <p:sp>
        <p:nvSpPr>
          <p:cNvPr id="4" name="Isosceles Triangle 3">
            <a:extLst>
              <a:ext uri="{FF2B5EF4-FFF2-40B4-BE49-F238E27FC236}">
                <a16:creationId xmlns:a16="http://schemas.microsoft.com/office/drawing/2014/main" id="{0E3AA21E-8572-D8D8-BD68-EBD945954CD6}"/>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6315810D-E833-EAD7-32A6-48DE7565FD11}"/>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screenshot of a computer screen&#10;&#10;AI-generated content may be incorrect.">
            <a:extLst>
              <a:ext uri="{FF2B5EF4-FFF2-40B4-BE49-F238E27FC236}">
                <a16:creationId xmlns:a16="http://schemas.microsoft.com/office/drawing/2014/main" id="{487F186C-E27D-4E84-F7A5-439B45204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90" y="117254"/>
            <a:ext cx="7564510" cy="6507208"/>
          </a:xfrm>
          <a:prstGeom prst="rect">
            <a:avLst/>
          </a:prstGeom>
        </p:spPr>
      </p:pic>
    </p:spTree>
    <p:extLst>
      <p:ext uri="{BB962C8B-B14F-4D97-AF65-F5344CB8AC3E}">
        <p14:creationId xmlns:p14="http://schemas.microsoft.com/office/powerpoint/2010/main" val="325024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91DA-D13F-B887-D84E-13812A84DB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AC34AE9-3904-C87C-112B-17EF4345550D}"/>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4B99526-9F23-DA7B-6D88-4D516B9D9536}"/>
              </a:ext>
            </a:extLst>
          </p:cNvPr>
          <p:cNvSpPr>
            <a:spLocks noGrp="1"/>
          </p:cNvSpPr>
          <p:nvPr>
            <p:ph type="title"/>
          </p:nvPr>
        </p:nvSpPr>
        <p:spPr/>
        <p:txBody>
          <a:bodyPr/>
          <a:lstStyle/>
          <a:p>
            <a:r>
              <a:rPr lang="en-NZ" dirty="0"/>
              <a:t>Example #1</a:t>
            </a:r>
          </a:p>
        </p:txBody>
      </p:sp>
      <p:sp>
        <p:nvSpPr>
          <p:cNvPr id="3" name="Content Placeholder 2">
            <a:extLst>
              <a:ext uri="{FF2B5EF4-FFF2-40B4-BE49-F238E27FC236}">
                <a16:creationId xmlns:a16="http://schemas.microsoft.com/office/drawing/2014/main" id="{BA2EC209-D89F-2C35-166F-4E2D4FEA9974}"/>
              </a:ext>
            </a:extLst>
          </p:cNvPr>
          <p:cNvSpPr>
            <a:spLocks noGrp="1"/>
          </p:cNvSpPr>
          <p:nvPr>
            <p:ph idx="1"/>
          </p:nvPr>
        </p:nvSpPr>
        <p:spPr>
          <a:xfrm>
            <a:off x="838200" y="1912775"/>
            <a:ext cx="3481873" cy="4264187"/>
          </a:xfrm>
        </p:spPr>
        <p:txBody>
          <a:bodyPr/>
          <a:lstStyle/>
          <a:p>
            <a:r>
              <a:rPr lang="en-NZ" dirty="0" err="1"/>
              <a:t>genAI</a:t>
            </a:r>
            <a:r>
              <a:rPr lang="en-NZ" dirty="0"/>
              <a:t> helps create a student-friendly checklist for persuasive writing.</a:t>
            </a:r>
          </a:p>
        </p:txBody>
      </p:sp>
      <p:sp>
        <p:nvSpPr>
          <p:cNvPr id="4" name="Isosceles Triangle 3">
            <a:extLst>
              <a:ext uri="{FF2B5EF4-FFF2-40B4-BE49-F238E27FC236}">
                <a16:creationId xmlns:a16="http://schemas.microsoft.com/office/drawing/2014/main" id="{9DBD2048-CCE2-3E0A-DEA4-4F2E4392DE6A}"/>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E88C736A-FBA8-E187-BFD0-78402C353187}"/>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screenshot of a checklist&#10;&#10;AI-generated content may be incorrect.">
            <a:extLst>
              <a:ext uri="{FF2B5EF4-FFF2-40B4-BE49-F238E27FC236}">
                <a16:creationId xmlns:a16="http://schemas.microsoft.com/office/drawing/2014/main" id="{FD42FDFB-00E6-28A2-9C1F-780B2BCE2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343" y="193381"/>
            <a:ext cx="7234657" cy="6375369"/>
          </a:xfrm>
          <a:prstGeom prst="rect">
            <a:avLst/>
          </a:prstGeom>
        </p:spPr>
      </p:pic>
    </p:spTree>
    <p:extLst>
      <p:ext uri="{BB962C8B-B14F-4D97-AF65-F5344CB8AC3E}">
        <p14:creationId xmlns:p14="http://schemas.microsoft.com/office/powerpoint/2010/main" val="382842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9C2A-D7D1-5CB8-783B-F6320765BA1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F8CF55-A4AB-CF1C-02F5-49C7C9B4F8CE}"/>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5E107D44-77BC-D954-5299-E439183BF36C}"/>
              </a:ext>
            </a:extLst>
          </p:cNvPr>
          <p:cNvSpPr>
            <a:spLocks noGrp="1"/>
          </p:cNvSpPr>
          <p:nvPr>
            <p:ph type="title"/>
          </p:nvPr>
        </p:nvSpPr>
        <p:spPr/>
        <p:txBody>
          <a:bodyPr/>
          <a:lstStyle/>
          <a:p>
            <a:r>
              <a:rPr lang="en-NZ" dirty="0"/>
              <a:t>Key Takeaways</a:t>
            </a:r>
          </a:p>
        </p:txBody>
      </p:sp>
      <p:sp>
        <p:nvSpPr>
          <p:cNvPr id="3" name="Content Placeholder 2">
            <a:extLst>
              <a:ext uri="{FF2B5EF4-FFF2-40B4-BE49-F238E27FC236}">
                <a16:creationId xmlns:a16="http://schemas.microsoft.com/office/drawing/2014/main" id="{40A4A602-811E-E31B-32E2-7113B490B06E}"/>
              </a:ext>
            </a:extLst>
          </p:cNvPr>
          <p:cNvSpPr>
            <a:spLocks noGrp="1"/>
          </p:cNvSpPr>
          <p:nvPr>
            <p:ph idx="1"/>
          </p:nvPr>
        </p:nvSpPr>
        <p:spPr>
          <a:xfrm>
            <a:off x="838200" y="1912775"/>
            <a:ext cx="10515600" cy="4367445"/>
          </a:xfrm>
        </p:spPr>
        <p:txBody>
          <a:bodyPr>
            <a:normAutofit fontScale="92500" lnSpcReduction="10000"/>
          </a:bodyPr>
          <a:lstStyle/>
          <a:p>
            <a:r>
              <a:rPr lang="en-NZ" dirty="0" err="1"/>
              <a:t>genAI</a:t>
            </a:r>
            <a:r>
              <a:rPr lang="en-NZ" dirty="0"/>
              <a:t> can support teachers but it cannot replace human interaction and direct instruction. </a:t>
            </a:r>
          </a:p>
          <a:p>
            <a:r>
              <a:rPr lang="en-NZ" dirty="0"/>
              <a:t>While </a:t>
            </a:r>
            <a:r>
              <a:rPr lang="en-NZ" dirty="0" err="1"/>
              <a:t>genAI</a:t>
            </a:r>
            <a:r>
              <a:rPr lang="en-NZ" dirty="0"/>
              <a:t> can help in lesson planning, its outputs must still be critically evaluated and revised.</a:t>
            </a:r>
          </a:p>
          <a:p>
            <a:r>
              <a:rPr lang="en-NZ" dirty="0" err="1"/>
              <a:t>genAI</a:t>
            </a:r>
            <a:r>
              <a:rPr lang="en-NZ" dirty="0"/>
              <a:t> can enhance differentiation and kaiako can use it to make differentiated lesson plans quickly to meet various ākonga needs.</a:t>
            </a:r>
          </a:p>
          <a:p>
            <a:r>
              <a:rPr lang="en-NZ" dirty="0"/>
              <a:t>Use </a:t>
            </a:r>
            <a:r>
              <a:rPr lang="en-NZ" dirty="0" err="1"/>
              <a:t>genAI</a:t>
            </a:r>
            <a:r>
              <a:rPr lang="en-NZ" dirty="0"/>
              <a:t> as an assistive tool rather than teaching replacement. Consider what information you provide and don’t disclose personal information (such as names).</a:t>
            </a:r>
          </a:p>
          <a:p>
            <a:r>
              <a:rPr lang="en-NZ" dirty="0"/>
              <a:t>Consider areas of the curriculum that often take the most administrative work? How could </a:t>
            </a:r>
            <a:r>
              <a:rPr lang="en-NZ" dirty="0" err="1"/>
              <a:t>genAI</a:t>
            </a:r>
            <a:r>
              <a:rPr lang="en-NZ" dirty="0"/>
              <a:t> help you shorten this process?</a:t>
            </a:r>
          </a:p>
          <a:p>
            <a:endParaRPr lang="en-NZ" dirty="0"/>
          </a:p>
        </p:txBody>
      </p:sp>
      <p:sp>
        <p:nvSpPr>
          <p:cNvPr id="4" name="Isosceles Triangle 3">
            <a:extLst>
              <a:ext uri="{FF2B5EF4-FFF2-40B4-BE49-F238E27FC236}">
                <a16:creationId xmlns:a16="http://schemas.microsoft.com/office/drawing/2014/main" id="{99895C5F-FAD8-66EF-7316-C99EB76563F7}"/>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2E13833C-C65F-337B-968C-982623A0ADDA}"/>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0750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F620-2178-BE5E-9700-89F3857DC00D}"/>
            </a:ext>
          </a:extLst>
        </p:cNvPr>
        <p:cNvGrpSpPr/>
        <p:nvPr/>
      </p:nvGrpSpPr>
      <p:grpSpPr>
        <a:xfrm>
          <a:off x="0" y="0"/>
          <a:ext cx="0" cy="0"/>
          <a:chOff x="0" y="0"/>
          <a:chExt cx="0" cy="0"/>
        </a:xfrm>
      </p:grpSpPr>
      <p:sp>
        <p:nvSpPr>
          <p:cNvPr id="5" name="Hexagon 4">
            <a:extLst>
              <a:ext uri="{FF2B5EF4-FFF2-40B4-BE49-F238E27FC236}">
                <a16:creationId xmlns:a16="http://schemas.microsoft.com/office/drawing/2014/main" id="{DAF6D210-5441-3387-9F6A-E5E56F3C7CD2}"/>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933342CC-DD07-EDB8-A32D-6CA5E6221F27}"/>
              </a:ext>
            </a:extLst>
          </p:cNvPr>
          <p:cNvSpPr>
            <a:spLocks noGrp="1"/>
          </p:cNvSpPr>
          <p:nvPr>
            <p:ph type="title"/>
          </p:nvPr>
        </p:nvSpPr>
        <p:spPr>
          <a:xfrm>
            <a:off x="1676400" y="930028"/>
            <a:ext cx="10515600" cy="1325563"/>
          </a:xfrm>
        </p:spPr>
        <p:txBody>
          <a:bodyPr/>
          <a:lstStyle/>
          <a:p>
            <a:r>
              <a:rPr lang="en-NZ" dirty="0"/>
              <a:t>#2: </a:t>
            </a:r>
            <a:r>
              <a:rPr lang="en-NZ" dirty="0" err="1"/>
              <a:t>genAI</a:t>
            </a:r>
            <a:r>
              <a:rPr lang="en-NZ" dirty="0"/>
              <a:t> for Personalised Learning</a:t>
            </a:r>
          </a:p>
        </p:txBody>
      </p:sp>
      <p:sp>
        <p:nvSpPr>
          <p:cNvPr id="3" name="Content Placeholder 2">
            <a:extLst>
              <a:ext uri="{FF2B5EF4-FFF2-40B4-BE49-F238E27FC236}">
                <a16:creationId xmlns:a16="http://schemas.microsoft.com/office/drawing/2014/main" id="{4D010529-FAEC-3101-B4ED-9EFCC237CF94}"/>
              </a:ext>
            </a:extLst>
          </p:cNvPr>
          <p:cNvSpPr>
            <a:spLocks noGrp="1"/>
          </p:cNvSpPr>
          <p:nvPr>
            <p:ph idx="1"/>
          </p:nvPr>
        </p:nvSpPr>
        <p:spPr>
          <a:xfrm>
            <a:off x="1371599" y="2155371"/>
            <a:ext cx="10664891" cy="4016830"/>
          </a:xfrm>
        </p:spPr>
        <p:txBody>
          <a:bodyPr>
            <a:normAutofit/>
          </a:bodyPr>
          <a:lstStyle/>
          <a:p>
            <a:r>
              <a:rPr lang="en-GB" sz="2400" dirty="0" err="1"/>
              <a:t>genAI</a:t>
            </a:r>
            <a:r>
              <a:rPr lang="en-GB" sz="2400" dirty="0"/>
              <a:t> can adjust lesson plans and materials based on mixed student abilities.</a:t>
            </a:r>
          </a:p>
          <a:p>
            <a:r>
              <a:rPr lang="en-GB" sz="2400" dirty="0"/>
              <a:t>It can also provide support for diverse learning needs, including those with learning disabilities.</a:t>
            </a:r>
          </a:p>
          <a:p>
            <a:r>
              <a:rPr lang="en-GB" sz="2400" dirty="0"/>
              <a:t>It can focus on different kinds of learning preferences, such as by supplementing written materials with visual ones such as mind maps, diagrams etc.</a:t>
            </a:r>
          </a:p>
          <a:p>
            <a:r>
              <a:rPr lang="en-GB" sz="2400" dirty="0"/>
              <a:t>Examples include differentiated texts to target multiple reading levels, differentiated problems for those at different conceptual levels, and tailored revision activities to target learning gaps.</a:t>
            </a:r>
            <a:endParaRPr lang="en-NZ" sz="2400" dirty="0"/>
          </a:p>
        </p:txBody>
      </p:sp>
      <p:pic>
        <p:nvPicPr>
          <p:cNvPr id="4" name="Picture 2" descr="A picture containing text&#10;&#10;Description automatically generated">
            <a:extLst>
              <a:ext uri="{FF2B5EF4-FFF2-40B4-BE49-F238E27FC236}">
                <a16:creationId xmlns:a16="http://schemas.microsoft.com/office/drawing/2014/main" id="{1DB58723-4FC4-5763-828A-0A62D3FDE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6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DFC6-8AEC-E489-B985-6CBB87BC1CBD}"/>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05BAD075-7185-E1A5-5F34-B6ACA69B0293}"/>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1B6717FF-A4A8-451A-92DD-AFD78EB10AF2}"/>
              </a:ext>
            </a:extLst>
          </p:cNvPr>
          <p:cNvSpPr>
            <a:spLocks noGrp="1"/>
          </p:cNvSpPr>
          <p:nvPr>
            <p:ph type="title"/>
          </p:nvPr>
        </p:nvSpPr>
        <p:spPr>
          <a:xfrm>
            <a:off x="2677692" y="365125"/>
            <a:ext cx="10515600" cy="1325563"/>
          </a:xfrm>
        </p:spPr>
        <p:txBody>
          <a:bodyPr/>
          <a:lstStyle/>
          <a:p>
            <a:r>
              <a:rPr lang="en-NZ" dirty="0"/>
              <a:t>Using </a:t>
            </a:r>
            <a:r>
              <a:rPr lang="en-NZ" dirty="0" err="1"/>
              <a:t>genAI</a:t>
            </a:r>
            <a:r>
              <a:rPr lang="en-NZ" dirty="0"/>
              <a:t> for Personalised Learning</a:t>
            </a:r>
          </a:p>
        </p:txBody>
      </p:sp>
      <p:sp>
        <p:nvSpPr>
          <p:cNvPr id="3" name="Content Placeholder 2">
            <a:extLst>
              <a:ext uri="{FF2B5EF4-FFF2-40B4-BE49-F238E27FC236}">
                <a16:creationId xmlns:a16="http://schemas.microsoft.com/office/drawing/2014/main" id="{064A7359-6040-E5CC-0874-7C69C83B8634}"/>
              </a:ext>
            </a:extLst>
          </p:cNvPr>
          <p:cNvSpPr>
            <a:spLocks noGrp="1"/>
          </p:cNvSpPr>
          <p:nvPr>
            <p:ph idx="1"/>
          </p:nvPr>
        </p:nvSpPr>
        <p:spPr>
          <a:xfrm>
            <a:off x="2677692" y="1825624"/>
            <a:ext cx="8676108" cy="4906772"/>
          </a:xfrm>
        </p:spPr>
        <p:txBody>
          <a:bodyPr>
            <a:normAutofit fontScale="92500"/>
          </a:bodyPr>
          <a:lstStyle/>
          <a:p>
            <a:r>
              <a:rPr lang="en-GB" dirty="0"/>
              <a:t>It is difficult to make bespoke lesson plans for classes with ākonga at different learning levels. </a:t>
            </a:r>
          </a:p>
          <a:p>
            <a:r>
              <a:rPr lang="en-GB" dirty="0"/>
              <a:t>This is particularly true as curriculum expectations change. </a:t>
            </a:r>
          </a:p>
          <a:p>
            <a:r>
              <a:rPr lang="en-GB" dirty="0" err="1"/>
              <a:t>genAI</a:t>
            </a:r>
            <a:r>
              <a:rPr lang="en-GB" dirty="0"/>
              <a:t> can help match the lessons and materials to the curriculum, making adjustments for students that need extra help or who are working above expectations.</a:t>
            </a:r>
          </a:p>
          <a:p>
            <a:r>
              <a:rPr lang="en-GB" dirty="0"/>
              <a:t>There is also the potential for </a:t>
            </a:r>
            <a:r>
              <a:rPr lang="en-GB" dirty="0" err="1"/>
              <a:t>genAI</a:t>
            </a:r>
            <a:r>
              <a:rPr lang="en-GB" dirty="0"/>
              <a:t> to make lessons tailored to student interest areas which may help target those struggling to engage.</a:t>
            </a:r>
          </a:p>
          <a:p>
            <a:r>
              <a:rPr lang="en-GB" dirty="0"/>
              <a:t>REMEMBER not to provide </a:t>
            </a:r>
            <a:r>
              <a:rPr lang="en-GB" dirty="0" err="1"/>
              <a:t>genAI</a:t>
            </a:r>
            <a:r>
              <a:rPr lang="en-GB" dirty="0"/>
              <a:t> with private information such as school names or names of students.</a:t>
            </a:r>
            <a:endParaRPr lang="en-NZ" dirty="0"/>
          </a:p>
        </p:txBody>
      </p:sp>
    </p:spTree>
    <p:extLst>
      <p:ext uri="{BB962C8B-B14F-4D97-AF65-F5344CB8AC3E}">
        <p14:creationId xmlns:p14="http://schemas.microsoft.com/office/powerpoint/2010/main" val="307738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240D-DA3A-DBB6-4A31-7C770B163D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C755BEE-BACA-4DC3-8914-5FFCB43B3456}"/>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E51AF329-49AC-BD81-6FB1-ADB819E3756F}"/>
              </a:ext>
            </a:extLst>
          </p:cNvPr>
          <p:cNvSpPr>
            <a:spLocks noGrp="1"/>
          </p:cNvSpPr>
          <p:nvPr>
            <p:ph type="title"/>
          </p:nvPr>
        </p:nvSpPr>
        <p:spPr/>
        <p:txBody>
          <a:bodyPr/>
          <a:lstStyle/>
          <a:p>
            <a:r>
              <a:rPr lang="en-NZ" dirty="0"/>
              <a:t>Example #2</a:t>
            </a:r>
          </a:p>
        </p:txBody>
      </p:sp>
      <p:sp>
        <p:nvSpPr>
          <p:cNvPr id="3" name="Content Placeholder 2">
            <a:extLst>
              <a:ext uri="{FF2B5EF4-FFF2-40B4-BE49-F238E27FC236}">
                <a16:creationId xmlns:a16="http://schemas.microsoft.com/office/drawing/2014/main" id="{D062E988-1266-E3C2-0A6C-70799BE17E58}"/>
              </a:ext>
            </a:extLst>
          </p:cNvPr>
          <p:cNvSpPr>
            <a:spLocks noGrp="1"/>
          </p:cNvSpPr>
          <p:nvPr>
            <p:ph idx="1"/>
          </p:nvPr>
        </p:nvSpPr>
        <p:spPr>
          <a:xfrm>
            <a:off x="838200" y="1912775"/>
            <a:ext cx="4116355" cy="4264187"/>
          </a:xfrm>
        </p:spPr>
        <p:txBody>
          <a:bodyPr>
            <a:normAutofit/>
          </a:bodyPr>
          <a:lstStyle/>
          <a:p>
            <a:r>
              <a:rPr lang="en-NZ" dirty="0"/>
              <a:t>Imagine you are a Year 8 Kaiako preparing a lesson on reading comprehension. </a:t>
            </a:r>
          </a:p>
          <a:p>
            <a:r>
              <a:rPr lang="en-NZ" dirty="0" err="1"/>
              <a:t>genAI</a:t>
            </a:r>
            <a:r>
              <a:rPr lang="en-NZ" dirty="0"/>
              <a:t> can provide the beginning, and Kaiako can adjust this to suit their needs.</a:t>
            </a:r>
          </a:p>
        </p:txBody>
      </p:sp>
      <p:sp>
        <p:nvSpPr>
          <p:cNvPr id="4" name="Isosceles Triangle 3">
            <a:extLst>
              <a:ext uri="{FF2B5EF4-FFF2-40B4-BE49-F238E27FC236}">
                <a16:creationId xmlns:a16="http://schemas.microsoft.com/office/drawing/2014/main" id="{BCB6D1BF-AA4A-6174-AA6F-DD1E298CA1CE}"/>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09FB4ABA-F048-A0C8-99D9-3EBD7FA5FE2B}"/>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screenshot of a text&#10;&#10;AI-generated content may be incorrect.">
            <a:extLst>
              <a:ext uri="{FF2B5EF4-FFF2-40B4-BE49-F238E27FC236}">
                <a16:creationId xmlns:a16="http://schemas.microsoft.com/office/drawing/2014/main" id="{E4ADC6D3-6F4F-1177-02BA-4CBA8D49B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058" y="1340606"/>
            <a:ext cx="6111770" cy="4541914"/>
          </a:xfrm>
          <a:prstGeom prst="rect">
            <a:avLst/>
          </a:prstGeom>
        </p:spPr>
      </p:pic>
    </p:spTree>
    <p:extLst>
      <p:ext uri="{BB962C8B-B14F-4D97-AF65-F5344CB8AC3E}">
        <p14:creationId xmlns:p14="http://schemas.microsoft.com/office/powerpoint/2010/main" val="419137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C6FDC-A0BD-7B13-7718-AB5D4672760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D90859-8F37-FABE-DC5D-B1F3F32BAB6F}"/>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661C07C-E304-3F0A-87D0-71CB3F42B29E}"/>
              </a:ext>
            </a:extLst>
          </p:cNvPr>
          <p:cNvSpPr>
            <a:spLocks noGrp="1"/>
          </p:cNvSpPr>
          <p:nvPr>
            <p:ph type="title"/>
          </p:nvPr>
        </p:nvSpPr>
        <p:spPr/>
        <p:txBody>
          <a:bodyPr/>
          <a:lstStyle/>
          <a:p>
            <a:r>
              <a:rPr lang="en-NZ" dirty="0"/>
              <a:t>Example #2</a:t>
            </a:r>
          </a:p>
        </p:txBody>
      </p:sp>
      <p:sp>
        <p:nvSpPr>
          <p:cNvPr id="3" name="Content Placeholder 2">
            <a:extLst>
              <a:ext uri="{FF2B5EF4-FFF2-40B4-BE49-F238E27FC236}">
                <a16:creationId xmlns:a16="http://schemas.microsoft.com/office/drawing/2014/main" id="{034E4CF7-D6D5-AEB1-E056-F9A0670F1155}"/>
              </a:ext>
            </a:extLst>
          </p:cNvPr>
          <p:cNvSpPr>
            <a:spLocks noGrp="1"/>
          </p:cNvSpPr>
          <p:nvPr>
            <p:ph idx="1"/>
          </p:nvPr>
        </p:nvSpPr>
        <p:spPr>
          <a:xfrm>
            <a:off x="838200" y="1912775"/>
            <a:ext cx="4116355" cy="4264187"/>
          </a:xfrm>
        </p:spPr>
        <p:txBody>
          <a:bodyPr>
            <a:normAutofit/>
          </a:bodyPr>
          <a:lstStyle/>
          <a:p>
            <a:r>
              <a:rPr lang="en-NZ" dirty="0"/>
              <a:t>Once you have the foundation, you can make amendments and refine the outputs.</a:t>
            </a:r>
          </a:p>
          <a:p>
            <a:r>
              <a:rPr lang="en-NZ" dirty="0"/>
              <a:t>It is up to Kaiako to check the outputs for accuracy and format the work to suit their class.</a:t>
            </a:r>
          </a:p>
        </p:txBody>
      </p:sp>
      <p:sp>
        <p:nvSpPr>
          <p:cNvPr id="4" name="Isosceles Triangle 3">
            <a:extLst>
              <a:ext uri="{FF2B5EF4-FFF2-40B4-BE49-F238E27FC236}">
                <a16:creationId xmlns:a16="http://schemas.microsoft.com/office/drawing/2014/main" id="{2FFBBCDA-4F20-37A4-68D2-C8FFE72F9D5D}"/>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71150EC1-C021-69FA-0203-E10F5DFA8336}"/>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screenshot of a computer&#10;&#10;AI-generated content may be incorrect.">
            <a:extLst>
              <a:ext uri="{FF2B5EF4-FFF2-40B4-BE49-F238E27FC236}">
                <a16:creationId xmlns:a16="http://schemas.microsoft.com/office/drawing/2014/main" id="{9B18AC73-4CBC-16ED-BE35-220103077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681" y="830273"/>
            <a:ext cx="6027942" cy="5364945"/>
          </a:xfrm>
          <a:prstGeom prst="rect">
            <a:avLst/>
          </a:prstGeom>
        </p:spPr>
      </p:pic>
    </p:spTree>
    <p:extLst>
      <p:ext uri="{BB962C8B-B14F-4D97-AF65-F5344CB8AC3E}">
        <p14:creationId xmlns:p14="http://schemas.microsoft.com/office/powerpoint/2010/main" val="62036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01DB-07F7-273D-3B97-B61F9603271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F3E9C9-15B1-3085-1D51-5733CAFC30AC}"/>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3C5C7D06-31EA-8ACB-1890-8A00EE98C111}"/>
              </a:ext>
            </a:extLst>
          </p:cNvPr>
          <p:cNvSpPr>
            <a:spLocks noGrp="1"/>
          </p:cNvSpPr>
          <p:nvPr>
            <p:ph type="title"/>
          </p:nvPr>
        </p:nvSpPr>
        <p:spPr/>
        <p:txBody>
          <a:bodyPr/>
          <a:lstStyle/>
          <a:p>
            <a:r>
              <a:rPr lang="en-NZ" dirty="0"/>
              <a:t>Key Takeaways</a:t>
            </a:r>
          </a:p>
        </p:txBody>
      </p:sp>
      <p:sp>
        <p:nvSpPr>
          <p:cNvPr id="3" name="Content Placeholder 2">
            <a:extLst>
              <a:ext uri="{FF2B5EF4-FFF2-40B4-BE49-F238E27FC236}">
                <a16:creationId xmlns:a16="http://schemas.microsoft.com/office/drawing/2014/main" id="{82D4B871-7A83-2102-A1E5-D4EBD1A0612C}"/>
              </a:ext>
            </a:extLst>
          </p:cNvPr>
          <p:cNvSpPr>
            <a:spLocks noGrp="1"/>
          </p:cNvSpPr>
          <p:nvPr>
            <p:ph idx="1"/>
          </p:nvPr>
        </p:nvSpPr>
        <p:spPr>
          <a:xfrm>
            <a:off x="838200" y="1912775"/>
            <a:ext cx="10515600" cy="4264187"/>
          </a:xfrm>
        </p:spPr>
        <p:txBody>
          <a:bodyPr>
            <a:normAutofit fontScale="92500" lnSpcReduction="10000"/>
          </a:bodyPr>
          <a:lstStyle/>
          <a:p>
            <a:r>
              <a:rPr lang="en-NZ" dirty="0" err="1"/>
              <a:t>genAI</a:t>
            </a:r>
            <a:r>
              <a:rPr lang="en-NZ" dirty="0"/>
              <a:t> can differentiate learning materials based on individual needs and different learning levels.</a:t>
            </a:r>
          </a:p>
          <a:p>
            <a:r>
              <a:rPr lang="en-NZ" dirty="0"/>
              <a:t>Kaiako can instruct </a:t>
            </a:r>
            <a:r>
              <a:rPr lang="en-NZ" dirty="0" err="1"/>
              <a:t>genAI</a:t>
            </a:r>
            <a:r>
              <a:rPr lang="en-NZ" dirty="0"/>
              <a:t> to make materials that are suitable for different abilities, learning disabilities, neurodiversity, or matched to student interest areas. </a:t>
            </a:r>
          </a:p>
          <a:p>
            <a:r>
              <a:rPr lang="en-NZ" dirty="0" err="1"/>
              <a:t>genAI</a:t>
            </a:r>
            <a:r>
              <a:rPr lang="en-NZ" dirty="0"/>
              <a:t> can enhance student engagement by adapting the content complexity and subject matter.</a:t>
            </a:r>
          </a:p>
          <a:p>
            <a:r>
              <a:rPr lang="en-NZ" dirty="0"/>
              <a:t>This allows Kaiako to focus on deeper learning while handling routine adaptations.</a:t>
            </a:r>
          </a:p>
          <a:p>
            <a:r>
              <a:rPr lang="en-NZ" dirty="0"/>
              <a:t>Consider some of the needs in your class(es) and how </a:t>
            </a:r>
            <a:r>
              <a:rPr lang="en-NZ" dirty="0" err="1"/>
              <a:t>genAI</a:t>
            </a:r>
            <a:r>
              <a:rPr lang="en-NZ" dirty="0"/>
              <a:t> may be able to personalise learning. </a:t>
            </a:r>
          </a:p>
          <a:p>
            <a:endParaRPr lang="en-NZ" dirty="0"/>
          </a:p>
        </p:txBody>
      </p:sp>
      <p:sp>
        <p:nvSpPr>
          <p:cNvPr id="4" name="Isosceles Triangle 3">
            <a:extLst>
              <a:ext uri="{FF2B5EF4-FFF2-40B4-BE49-F238E27FC236}">
                <a16:creationId xmlns:a16="http://schemas.microsoft.com/office/drawing/2014/main" id="{6B3A1D45-9A80-EA23-C020-33C1313EDEFD}"/>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12DF6F77-E623-C5DA-F2CE-A5112B97C045}"/>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7062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86BE-6CAC-225B-99D1-995818851112}"/>
            </a:ext>
          </a:extLst>
        </p:cNvPr>
        <p:cNvGrpSpPr/>
        <p:nvPr/>
      </p:nvGrpSpPr>
      <p:grpSpPr>
        <a:xfrm>
          <a:off x="0" y="0"/>
          <a:ext cx="0" cy="0"/>
          <a:chOff x="0" y="0"/>
          <a:chExt cx="0" cy="0"/>
        </a:xfrm>
      </p:grpSpPr>
      <p:sp>
        <p:nvSpPr>
          <p:cNvPr id="5" name="Hexagon 4">
            <a:extLst>
              <a:ext uri="{FF2B5EF4-FFF2-40B4-BE49-F238E27FC236}">
                <a16:creationId xmlns:a16="http://schemas.microsoft.com/office/drawing/2014/main" id="{53F5662E-EF5C-36BB-937A-FB4D58414539}"/>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32485605-5D38-9AB6-735B-57B4B19002BA}"/>
              </a:ext>
            </a:extLst>
          </p:cNvPr>
          <p:cNvSpPr>
            <a:spLocks noGrp="1"/>
          </p:cNvSpPr>
          <p:nvPr>
            <p:ph type="title"/>
          </p:nvPr>
        </p:nvSpPr>
        <p:spPr>
          <a:xfrm>
            <a:off x="1676400" y="930028"/>
            <a:ext cx="10515600" cy="1325563"/>
          </a:xfrm>
        </p:spPr>
        <p:txBody>
          <a:bodyPr/>
          <a:lstStyle/>
          <a:p>
            <a:r>
              <a:rPr lang="en-NZ" dirty="0"/>
              <a:t>#3: </a:t>
            </a:r>
            <a:r>
              <a:rPr lang="en-NZ" dirty="0" err="1"/>
              <a:t>genAI</a:t>
            </a:r>
            <a:r>
              <a:rPr lang="en-NZ" dirty="0"/>
              <a:t> for Creative Learning</a:t>
            </a:r>
          </a:p>
        </p:txBody>
      </p:sp>
      <p:sp>
        <p:nvSpPr>
          <p:cNvPr id="3" name="Content Placeholder 2">
            <a:extLst>
              <a:ext uri="{FF2B5EF4-FFF2-40B4-BE49-F238E27FC236}">
                <a16:creationId xmlns:a16="http://schemas.microsoft.com/office/drawing/2014/main" id="{23F09F62-27DE-7F1B-62D3-F600F038F011}"/>
              </a:ext>
            </a:extLst>
          </p:cNvPr>
          <p:cNvSpPr>
            <a:spLocks noGrp="1"/>
          </p:cNvSpPr>
          <p:nvPr>
            <p:ph idx="1"/>
          </p:nvPr>
        </p:nvSpPr>
        <p:spPr>
          <a:xfrm>
            <a:off x="1601754" y="2146041"/>
            <a:ext cx="8260703" cy="3646221"/>
          </a:xfrm>
        </p:spPr>
        <p:txBody>
          <a:bodyPr>
            <a:normAutofit fontScale="92500" lnSpcReduction="10000"/>
          </a:bodyPr>
          <a:lstStyle/>
          <a:p>
            <a:r>
              <a:rPr lang="en-GB" sz="2400" dirty="0"/>
              <a:t>This was covered in an earlier presentation.</a:t>
            </a:r>
          </a:p>
          <a:p>
            <a:r>
              <a:rPr lang="en-GB" sz="2400" dirty="0" err="1"/>
              <a:t>genAI</a:t>
            </a:r>
            <a:r>
              <a:rPr lang="en-GB" sz="2400" dirty="0"/>
              <a:t> can assist in creative activities, but its outputs cannot replace the creativity and inspiration of humans. </a:t>
            </a:r>
          </a:p>
          <a:p>
            <a:r>
              <a:rPr lang="en-GB" sz="2400" dirty="0"/>
              <a:t>Think of </a:t>
            </a:r>
            <a:r>
              <a:rPr lang="en-GB" sz="2400" dirty="0" err="1"/>
              <a:t>genAI</a:t>
            </a:r>
            <a:r>
              <a:rPr lang="en-GB" sz="2400" dirty="0"/>
              <a:t> like a box of LEGO bricks. It is good at giving you lots of different pieces.</a:t>
            </a:r>
          </a:p>
          <a:p>
            <a:r>
              <a:rPr lang="en-GB" sz="2400" dirty="0"/>
              <a:t>If you tell it “I want to build a castle”, it hands you the bricks that could become a castle and some ideas for how the castle could look. It is up to the person to put them together in their own way. </a:t>
            </a:r>
          </a:p>
          <a:p>
            <a:r>
              <a:rPr lang="en-GB" sz="2400" dirty="0"/>
              <a:t>LEGO sparks creativity but it doesn’t build itself. Creativity comes from the ākonga and kaiako who take those pieces and build something from it. </a:t>
            </a:r>
            <a:endParaRPr lang="en-NZ" sz="2400" dirty="0"/>
          </a:p>
        </p:txBody>
      </p:sp>
      <p:pic>
        <p:nvPicPr>
          <p:cNvPr id="4" name="Picture 2" descr="A picture containing text&#10;&#10;Description automatically generated">
            <a:extLst>
              <a:ext uri="{FF2B5EF4-FFF2-40B4-BE49-F238E27FC236}">
                <a16:creationId xmlns:a16="http://schemas.microsoft.com/office/drawing/2014/main" id="{7AA19516-1CED-E336-7548-C903794DC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ild playing with toys&#10;&#10;Description automatically generated">
            <a:extLst>
              <a:ext uri="{FF2B5EF4-FFF2-40B4-BE49-F238E27FC236}">
                <a16:creationId xmlns:a16="http://schemas.microsoft.com/office/drawing/2014/main" id="{927BFCB7-FEBF-6773-57F2-5B5421587060}"/>
              </a:ext>
            </a:extLst>
          </p:cNvPr>
          <p:cNvPicPr>
            <a:picLocks noChangeAspect="1"/>
          </p:cNvPicPr>
          <p:nvPr/>
        </p:nvPicPr>
        <p:blipFill>
          <a:blip r:embed="rId4"/>
          <a:srcRect l="8867" t="664" r="12641" b="-667"/>
          <a:stretch/>
        </p:blipFill>
        <p:spPr>
          <a:xfrm>
            <a:off x="9937103" y="2041752"/>
            <a:ext cx="2172241" cy="2774496"/>
          </a:xfrm>
          <a:prstGeom prst="rect">
            <a:avLst/>
          </a:prstGeom>
        </p:spPr>
      </p:pic>
    </p:spTree>
    <p:extLst>
      <p:ext uri="{BB962C8B-B14F-4D97-AF65-F5344CB8AC3E}">
        <p14:creationId xmlns:p14="http://schemas.microsoft.com/office/powerpoint/2010/main" val="165173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281A-7C62-6766-7F19-08C5E43D0DF5}"/>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E3996627-4480-BE1F-0E67-C440E8D61CB6}"/>
              </a:ext>
            </a:extLst>
          </p:cNvPr>
          <p:cNvSpPr/>
          <p:nvPr/>
        </p:nvSpPr>
        <p:spPr>
          <a:xfrm>
            <a:off x="9514308"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FCB55A2E-A220-896E-EF8C-92DBC9FF0014}"/>
              </a:ext>
            </a:extLst>
          </p:cNvPr>
          <p:cNvSpPr>
            <a:spLocks noGrp="1"/>
          </p:cNvSpPr>
          <p:nvPr>
            <p:ph type="title"/>
          </p:nvPr>
        </p:nvSpPr>
        <p:spPr>
          <a:xfrm>
            <a:off x="572667" y="412750"/>
            <a:ext cx="10515600" cy="1325563"/>
          </a:xfrm>
        </p:spPr>
        <p:txBody>
          <a:bodyPr/>
          <a:lstStyle/>
          <a:p>
            <a:r>
              <a:rPr lang="en-NZ" dirty="0"/>
              <a:t>Using </a:t>
            </a:r>
            <a:r>
              <a:rPr lang="en-NZ" dirty="0" err="1"/>
              <a:t>genAI</a:t>
            </a:r>
            <a:r>
              <a:rPr lang="en-NZ" dirty="0"/>
              <a:t> for Creative Learning</a:t>
            </a:r>
          </a:p>
        </p:txBody>
      </p:sp>
      <p:sp>
        <p:nvSpPr>
          <p:cNvPr id="3" name="Content Placeholder 2">
            <a:extLst>
              <a:ext uri="{FF2B5EF4-FFF2-40B4-BE49-F238E27FC236}">
                <a16:creationId xmlns:a16="http://schemas.microsoft.com/office/drawing/2014/main" id="{DC39655A-B34B-18C0-ABE5-E8484C2A9822}"/>
              </a:ext>
            </a:extLst>
          </p:cNvPr>
          <p:cNvSpPr>
            <a:spLocks noGrp="1"/>
          </p:cNvSpPr>
          <p:nvPr>
            <p:ph idx="1"/>
          </p:nvPr>
        </p:nvSpPr>
        <p:spPr>
          <a:xfrm>
            <a:off x="572667" y="1844675"/>
            <a:ext cx="8676108" cy="4351338"/>
          </a:xfrm>
        </p:spPr>
        <p:txBody>
          <a:bodyPr>
            <a:normAutofit fontScale="92500" lnSpcReduction="10000"/>
          </a:bodyPr>
          <a:lstStyle/>
          <a:p>
            <a:r>
              <a:rPr lang="en-NZ" dirty="0"/>
              <a:t>It is important that </a:t>
            </a:r>
            <a:r>
              <a:rPr lang="en-NZ" dirty="0" err="1"/>
              <a:t>genAI</a:t>
            </a:r>
            <a:r>
              <a:rPr lang="en-NZ" dirty="0"/>
              <a:t> is used as an assistive tool, rather than a replacement to make final products. </a:t>
            </a:r>
          </a:p>
          <a:p>
            <a:r>
              <a:rPr lang="en-NZ" dirty="0"/>
              <a:t>Activities using </a:t>
            </a:r>
            <a:r>
              <a:rPr lang="en-NZ" dirty="0" err="1"/>
              <a:t>genAI</a:t>
            </a:r>
            <a:r>
              <a:rPr lang="en-NZ" dirty="0"/>
              <a:t> can be fun and spark creativity, but it is important that </a:t>
            </a:r>
            <a:r>
              <a:rPr lang="en-NZ" dirty="0" err="1"/>
              <a:t>genAI</a:t>
            </a:r>
            <a:r>
              <a:rPr lang="en-NZ" dirty="0"/>
              <a:t> is used responsibly and ethically. </a:t>
            </a:r>
          </a:p>
          <a:p>
            <a:r>
              <a:rPr lang="en-NZ" dirty="0" err="1"/>
              <a:t>genAI</a:t>
            </a:r>
            <a:r>
              <a:rPr lang="en-NZ" dirty="0"/>
              <a:t> may provide prompts, ideas, and inspiration, and in some circumstances it may produce creative works, but ākonga must acknowledge its use and refine their prompts.</a:t>
            </a:r>
          </a:p>
          <a:p>
            <a:r>
              <a:rPr lang="en-NZ" dirty="0"/>
              <a:t>Normalise having ākonga discuss how they used </a:t>
            </a:r>
            <a:r>
              <a:rPr lang="en-NZ" dirty="0" err="1"/>
              <a:t>genAI</a:t>
            </a:r>
            <a:r>
              <a:rPr lang="en-NZ" dirty="0"/>
              <a:t>, what ideas it gave them, and how they made the work their own.</a:t>
            </a:r>
          </a:p>
        </p:txBody>
      </p:sp>
    </p:spTree>
    <p:extLst>
      <p:ext uri="{BB962C8B-B14F-4D97-AF65-F5344CB8AC3E}">
        <p14:creationId xmlns:p14="http://schemas.microsoft.com/office/powerpoint/2010/main" val="48251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804E4F2-E5E5-7CD1-49EF-B6125D9E884E}"/>
              </a:ext>
            </a:extLst>
          </p:cNvPr>
          <p:cNvSpPr>
            <a:spLocks noGrp="1"/>
          </p:cNvSpPr>
          <p:nvPr>
            <p:ph type="title"/>
          </p:nvPr>
        </p:nvSpPr>
        <p:spPr>
          <a:xfrm>
            <a:off x="1156851" y="637762"/>
            <a:ext cx="9888496" cy="900131"/>
          </a:xfrm>
        </p:spPr>
        <p:txBody>
          <a:bodyPr anchor="t">
            <a:normAutofit/>
          </a:bodyPr>
          <a:lstStyle/>
          <a:p>
            <a:r>
              <a:rPr lang="en-NZ" sz="4000">
                <a:solidFill>
                  <a:schemeClr val="bg1"/>
                </a:solidFill>
                <a:latin typeface="Palatino Linotype" panose="02040502050505030304" pitchFamily="18" charset="0"/>
              </a:rPr>
              <a:t>Acknowledgements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9D046A9A-1CB6-8D09-AB97-8BBACE88A473}"/>
              </a:ext>
            </a:extLst>
          </p:cNvPr>
          <p:cNvSpPr>
            <a:spLocks noGrp="1"/>
          </p:cNvSpPr>
          <p:nvPr>
            <p:ph idx="1"/>
          </p:nvPr>
        </p:nvSpPr>
        <p:spPr>
          <a:xfrm>
            <a:off x="1155548" y="2217343"/>
            <a:ext cx="10590975" cy="4640657"/>
          </a:xfrm>
        </p:spPr>
        <p:txBody>
          <a:bodyPr>
            <a:normAutofit fontScale="92500"/>
          </a:bodyPr>
          <a:lstStyle/>
          <a:p>
            <a:pPr marL="0" indent="0">
              <a:buNone/>
            </a:pPr>
            <a:r>
              <a:rPr lang="en-NZ" dirty="0"/>
              <a:t>This PLD module was last updated January 2025.</a:t>
            </a:r>
          </a:p>
          <a:p>
            <a:pPr marL="0" indent="0">
              <a:buNone/>
            </a:pPr>
            <a:r>
              <a:rPr lang="en-NZ" dirty="0"/>
              <a:t>This is part three in a series of three, short </a:t>
            </a:r>
            <a:r>
              <a:rPr lang="en-NZ" dirty="0" err="1"/>
              <a:t>genAI</a:t>
            </a:r>
            <a:r>
              <a:rPr lang="en-NZ" dirty="0"/>
              <a:t> PLD modules for educators. </a:t>
            </a:r>
            <a:r>
              <a:rPr lang="en-NZ" dirty="0">
                <a:solidFill>
                  <a:srgbClr val="C00000"/>
                </a:solidFill>
              </a:rPr>
              <a:t>It should take approximately 45-60 minutes to complete, depending on how long you choose to dedicate to practical activities</a:t>
            </a:r>
            <a:r>
              <a:rPr lang="en-NZ" dirty="0"/>
              <a:t>. </a:t>
            </a:r>
          </a:p>
          <a:p>
            <a:pPr marL="0" indent="0">
              <a:buNone/>
            </a:pPr>
            <a:r>
              <a:rPr lang="en-NZ" dirty="0"/>
              <a:t>Artificial intelligence will increasingly impact teaching and learning. This is a fast-moving space, and keep in mind that our understandings of the best practice and practical applications of </a:t>
            </a:r>
            <a:r>
              <a:rPr lang="en-NZ" dirty="0" err="1"/>
              <a:t>genAI</a:t>
            </a:r>
            <a:r>
              <a:rPr lang="en-NZ" dirty="0"/>
              <a:t> will change over time.</a:t>
            </a:r>
          </a:p>
          <a:p>
            <a:pPr marL="0" indent="0">
              <a:buNone/>
            </a:pPr>
            <a:r>
              <a:rPr lang="en-NZ" dirty="0"/>
              <a:t>We welcome feedback and questions regarding this PLD module, and we would like to hear from educators using AI technology successfully in their practice. Contact Gabrielle Wall, GCSN General Manager, at gabrielle.wall@gcsn.school.nz</a:t>
            </a:r>
          </a:p>
        </p:txBody>
      </p:sp>
    </p:spTree>
    <p:extLst>
      <p:ext uri="{BB962C8B-B14F-4D97-AF65-F5344CB8AC3E}">
        <p14:creationId xmlns:p14="http://schemas.microsoft.com/office/powerpoint/2010/main" val="205917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AEA0-84F0-2491-65A3-89C0AEA1347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4E900D-D336-1849-3A84-85ECEC5BEE5C}"/>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E292CA1-ADF1-B3A4-0BF3-CC4A348A47A5}"/>
              </a:ext>
            </a:extLst>
          </p:cNvPr>
          <p:cNvSpPr>
            <a:spLocks noGrp="1"/>
          </p:cNvSpPr>
          <p:nvPr>
            <p:ph type="title"/>
          </p:nvPr>
        </p:nvSpPr>
        <p:spPr/>
        <p:txBody>
          <a:bodyPr/>
          <a:lstStyle/>
          <a:p>
            <a:r>
              <a:rPr lang="en-NZ" dirty="0"/>
              <a:t>Example #3</a:t>
            </a:r>
          </a:p>
        </p:txBody>
      </p:sp>
      <p:sp>
        <p:nvSpPr>
          <p:cNvPr id="3" name="Content Placeholder 2">
            <a:extLst>
              <a:ext uri="{FF2B5EF4-FFF2-40B4-BE49-F238E27FC236}">
                <a16:creationId xmlns:a16="http://schemas.microsoft.com/office/drawing/2014/main" id="{80144085-6FD3-84F8-DBCD-90B50DF65E8A}"/>
              </a:ext>
            </a:extLst>
          </p:cNvPr>
          <p:cNvSpPr>
            <a:spLocks noGrp="1"/>
          </p:cNvSpPr>
          <p:nvPr>
            <p:ph idx="1"/>
          </p:nvPr>
        </p:nvSpPr>
        <p:spPr>
          <a:xfrm>
            <a:off x="516730" y="1931031"/>
            <a:ext cx="5747657" cy="4264187"/>
          </a:xfrm>
        </p:spPr>
        <p:txBody>
          <a:bodyPr>
            <a:normAutofit fontScale="92500" lnSpcReduction="10000"/>
          </a:bodyPr>
          <a:lstStyle/>
          <a:p>
            <a:r>
              <a:rPr lang="en-NZ" dirty="0"/>
              <a:t>Imagine you are teaching a class of year 7-8 ākonga and undertaking a project in technology and innovation.</a:t>
            </a:r>
          </a:p>
          <a:p>
            <a:r>
              <a:rPr lang="en-NZ" dirty="0"/>
              <a:t>Ākonga can use </a:t>
            </a:r>
            <a:r>
              <a:rPr lang="en-NZ" dirty="0" err="1"/>
              <a:t>genAI</a:t>
            </a:r>
            <a:r>
              <a:rPr lang="en-NZ" dirty="0"/>
              <a:t> to ask prompts, refine ideas, and test their creativity.</a:t>
            </a:r>
          </a:p>
          <a:p>
            <a:r>
              <a:rPr lang="en-NZ" dirty="0"/>
              <a:t>In this example, the project is asking ākonga to create an invention or novel solution to a problem faced in the future. For example, environmental issues, health, communication, transport etc.</a:t>
            </a:r>
          </a:p>
        </p:txBody>
      </p:sp>
      <p:sp>
        <p:nvSpPr>
          <p:cNvPr id="4" name="Isosceles Triangle 3">
            <a:extLst>
              <a:ext uri="{FF2B5EF4-FFF2-40B4-BE49-F238E27FC236}">
                <a16:creationId xmlns:a16="http://schemas.microsoft.com/office/drawing/2014/main" id="{5303679E-AC93-EB2B-B81F-AE81B4E3C0FC}"/>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1C32094C-688A-4803-631B-C4B4DDD68B5F}"/>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descr="A screenshot of a computer&#10;&#10;AI-generated content may be incorrect.">
            <a:extLst>
              <a:ext uri="{FF2B5EF4-FFF2-40B4-BE49-F238E27FC236}">
                <a16:creationId xmlns:a16="http://schemas.microsoft.com/office/drawing/2014/main" id="{C5DF09B1-7270-5CB1-2FDA-9E1AC4602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387" y="1526632"/>
            <a:ext cx="5927613" cy="4050659"/>
          </a:xfrm>
          <a:prstGeom prst="rect">
            <a:avLst/>
          </a:prstGeom>
        </p:spPr>
      </p:pic>
    </p:spTree>
    <p:extLst>
      <p:ext uri="{BB962C8B-B14F-4D97-AF65-F5344CB8AC3E}">
        <p14:creationId xmlns:p14="http://schemas.microsoft.com/office/powerpoint/2010/main" val="115554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5139-6EBC-FED3-526B-F2FCB78738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4E8B6E5-3F61-59E8-B7CB-9F51108E6480}"/>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7672C67C-41B7-FB4E-1BD8-D9243B4F012A}"/>
              </a:ext>
            </a:extLst>
          </p:cNvPr>
          <p:cNvSpPr>
            <a:spLocks noGrp="1"/>
          </p:cNvSpPr>
          <p:nvPr>
            <p:ph type="title"/>
          </p:nvPr>
        </p:nvSpPr>
        <p:spPr/>
        <p:txBody>
          <a:bodyPr/>
          <a:lstStyle/>
          <a:p>
            <a:r>
              <a:rPr lang="en-NZ" dirty="0"/>
              <a:t>Example #2</a:t>
            </a:r>
          </a:p>
        </p:txBody>
      </p:sp>
      <p:sp>
        <p:nvSpPr>
          <p:cNvPr id="3" name="Content Placeholder 2">
            <a:extLst>
              <a:ext uri="{FF2B5EF4-FFF2-40B4-BE49-F238E27FC236}">
                <a16:creationId xmlns:a16="http://schemas.microsoft.com/office/drawing/2014/main" id="{4D5060EC-531A-B354-334C-1B255757A9A7}"/>
              </a:ext>
            </a:extLst>
          </p:cNvPr>
          <p:cNvSpPr>
            <a:spLocks noGrp="1"/>
          </p:cNvSpPr>
          <p:nvPr>
            <p:ph idx="1"/>
          </p:nvPr>
        </p:nvSpPr>
        <p:spPr>
          <a:xfrm>
            <a:off x="838200" y="1912775"/>
            <a:ext cx="4116355" cy="4264187"/>
          </a:xfrm>
        </p:spPr>
        <p:txBody>
          <a:bodyPr>
            <a:normAutofit fontScale="92500"/>
          </a:bodyPr>
          <a:lstStyle/>
          <a:p>
            <a:r>
              <a:rPr lang="en-NZ" dirty="0"/>
              <a:t>This activity encourages ākonga to be specific with their prompts, refine their ideas, and test new ideas.</a:t>
            </a:r>
          </a:p>
          <a:p>
            <a:r>
              <a:rPr lang="en-NZ" dirty="0"/>
              <a:t>This can be a good starting point for a project that has them detail their invention, draw a prototype sketch, and share their ideas with their peers.</a:t>
            </a:r>
          </a:p>
        </p:txBody>
      </p:sp>
      <p:sp>
        <p:nvSpPr>
          <p:cNvPr id="4" name="Isosceles Triangle 3">
            <a:extLst>
              <a:ext uri="{FF2B5EF4-FFF2-40B4-BE49-F238E27FC236}">
                <a16:creationId xmlns:a16="http://schemas.microsoft.com/office/drawing/2014/main" id="{A8D59AD1-D53F-1157-2114-AECD3EBAB014}"/>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75E1015E-4AD7-B758-88A1-0E1AA2C5671F}"/>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screenshot of a computer&#10;&#10;AI-generated content may be incorrect.">
            <a:extLst>
              <a:ext uri="{FF2B5EF4-FFF2-40B4-BE49-F238E27FC236}">
                <a16:creationId xmlns:a16="http://schemas.microsoft.com/office/drawing/2014/main" id="{5274038F-8FEB-AECF-7E4A-B7B5742B6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94" y="365124"/>
            <a:ext cx="6671140" cy="6127751"/>
          </a:xfrm>
          <a:prstGeom prst="rect">
            <a:avLst/>
          </a:prstGeom>
        </p:spPr>
      </p:pic>
    </p:spTree>
    <p:extLst>
      <p:ext uri="{BB962C8B-B14F-4D97-AF65-F5344CB8AC3E}">
        <p14:creationId xmlns:p14="http://schemas.microsoft.com/office/powerpoint/2010/main" val="112411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87D6-4A94-3EF5-2181-C97AE4A1942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E7CC55-37D9-A022-DF45-2DE7EB37A2CA}"/>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EDD9C380-12AA-348D-627D-0826BE7FD2B4}"/>
              </a:ext>
            </a:extLst>
          </p:cNvPr>
          <p:cNvSpPr>
            <a:spLocks noGrp="1"/>
          </p:cNvSpPr>
          <p:nvPr>
            <p:ph type="title"/>
          </p:nvPr>
        </p:nvSpPr>
        <p:spPr/>
        <p:txBody>
          <a:bodyPr/>
          <a:lstStyle/>
          <a:p>
            <a:r>
              <a:rPr lang="en-NZ" dirty="0"/>
              <a:t>Key Takeaways</a:t>
            </a:r>
          </a:p>
        </p:txBody>
      </p:sp>
      <p:sp>
        <p:nvSpPr>
          <p:cNvPr id="3" name="Content Placeholder 2">
            <a:extLst>
              <a:ext uri="{FF2B5EF4-FFF2-40B4-BE49-F238E27FC236}">
                <a16:creationId xmlns:a16="http://schemas.microsoft.com/office/drawing/2014/main" id="{AEBF6980-69B4-1DB5-FD3B-27F38BF21050}"/>
              </a:ext>
            </a:extLst>
          </p:cNvPr>
          <p:cNvSpPr>
            <a:spLocks noGrp="1"/>
          </p:cNvSpPr>
          <p:nvPr>
            <p:ph idx="1"/>
          </p:nvPr>
        </p:nvSpPr>
        <p:spPr>
          <a:xfrm>
            <a:off x="838200" y="1912775"/>
            <a:ext cx="10515600" cy="4264187"/>
          </a:xfrm>
        </p:spPr>
        <p:txBody>
          <a:bodyPr>
            <a:normAutofit/>
          </a:bodyPr>
          <a:lstStyle/>
          <a:p>
            <a:r>
              <a:rPr lang="en-NZ" dirty="0" err="1"/>
              <a:t>genAI</a:t>
            </a:r>
            <a:r>
              <a:rPr lang="en-NZ" dirty="0"/>
              <a:t> can support creative pursuits, but it is important that kaiako facilitate learning that does not abuse its capabilities. </a:t>
            </a:r>
          </a:p>
          <a:p>
            <a:r>
              <a:rPr lang="en-NZ" dirty="0"/>
              <a:t>This means using </a:t>
            </a:r>
            <a:r>
              <a:rPr lang="en-NZ" dirty="0" err="1"/>
              <a:t>genAI</a:t>
            </a:r>
            <a:r>
              <a:rPr lang="en-NZ" dirty="0"/>
              <a:t> as a tool rather than a shortcut. It may help in brainstorming and refining ideas, but ākonga should not rely on it to do all the work for them.</a:t>
            </a:r>
          </a:p>
          <a:p>
            <a:r>
              <a:rPr lang="en-NZ" dirty="0"/>
              <a:t>Ākonga should learn to acknowledge the contributions of </a:t>
            </a:r>
            <a:r>
              <a:rPr lang="en-NZ" dirty="0" err="1"/>
              <a:t>genAI</a:t>
            </a:r>
            <a:r>
              <a:rPr lang="en-NZ" dirty="0"/>
              <a:t> in their work, as well as how to think critically and evaluate the outputs of </a:t>
            </a:r>
            <a:r>
              <a:rPr lang="en-NZ" dirty="0" err="1"/>
              <a:t>genAI</a:t>
            </a:r>
            <a:r>
              <a:rPr lang="en-NZ" dirty="0"/>
              <a:t>. </a:t>
            </a:r>
          </a:p>
          <a:p>
            <a:r>
              <a:rPr lang="en-NZ" dirty="0"/>
              <a:t>What are other creative projects that </a:t>
            </a:r>
            <a:r>
              <a:rPr lang="en-NZ" dirty="0" err="1"/>
              <a:t>genAI</a:t>
            </a:r>
            <a:r>
              <a:rPr lang="en-NZ" dirty="0"/>
              <a:t> could help with?</a:t>
            </a:r>
          </a:p>
        </p:txBody>
      </p:sp>
      <p:sp>
        <p:nvSpPr>
          <p:cNvPr id="4" name="Isosceles Triangle 3">
            <a:extLst>
              <a:ext uri="{FF2B5EF4-FFF2-40B4-BE49-F238E27FC236}">
                <a16:creationId xmlns:a16="http://schemas.microsoft.com/office/drawing/2014/main" id="{DBF77829-B9A7-60DB-DD5A-FBF2621F4B2A}"/>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1138F703-5505-62EB-2650-6331430A91B9}"/>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9327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7CE1-270E-6F9F-69E7-CBB4841991E6}"/>
            </a:ext>
          </a:extLst>
        </p:cNvPr>
        <p:cNvGrpSpPr/>
        <p:nvPr/>
      </p:nvGrpSpPr>
      <p:grpSpPr>
        <a:xfrm>
          <a:off x="0" y="0"/>
          <a:ext cx="0" cy="0"/>
          <a:chOff x="0" y="0"/>
          <a:chExt cx="0" cy="0"/>
        </a:xfrm>
      </p:grpSpPr>
      <p:sp>
        <p:nvSpPr>
          <p:cNvPr id="5" name="Hexagon 4">
            <a:extLst>
              <a:ext uri="{FF2B5EF4-FFF2-40B4-BE49-F238E27FC236}">
                <a16:creationId xmlns:a16="http://schemas.microsoft.com/office/drawing/2014/main" id="{E7C2C9D9-9F18-1C23-69E7-F342E15BCBA7}"/>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6C375A03-953F-06B5-04C7-10A47C1FC560}"/>
              </a:ext>
            </a:extLst>
          </p:cNvPr>
          <p:cNvSpPr>
            <a:spLocks noGrp="1"/>
          </p:cNvSpPr>
          <p:nvPr>
            <p:ph type="title"/>
          </p:nvPr>
        </p:nvSpPr>
        <p:spPr>
          <a:xfrm>
            <a:off x="1676400" y="1147665"/>
            <a:ext cx="10515600" cy="1107926"/>
          </a:xfrm>
        </p:spPr>
        <p:txBody>
          <a:bodyPr>
            <a:normAutofit fontScale="90000"/>
          </a:bodyPr>
          <a:lstStyle/>
          <a:p>
            <a:r>
              <a:rPr lang="en-NZ" dirty="0"/>
              <a:t>#4: </a:t>
            </a:r>
            <a:r>
              <a:rPr lang="en-NZ" dirty="0" err="1"/>
              <a:t>genAI</a:t>
            </a:r>
            <a:r>
              <a:rPr lang="en-NZ" dirty="0"/>
              <a:t> For Research and Inquiry-Based Learning</a:t>
            </a:r>
          </a:p>
        </p:txBody>
      </p:sp>
      <p:sp>
        <p:nvSpPr>
          <p:cNvPr id="3" name="Content Placeholder 2">
            <a:extLst>
              <a:ext uri="{FF2B5EF4-FFF2-40B4-BE49-F238E27FC236}">
                <a16:creationId xmlns:a16="http://schemas.microsoft.com/office/drawing/2014/main" id="{2BB7A6B8-1DB7-04D2-8588-57D98555741C}"/>
              </a:ext>
            </a:extLst>
          </p:cNvPr>
          <p:cNvSpPr>
            <a:spLocks noGrp="1"/>
          </p:cNvSpPr>
          <p:nvPr>
            <p:ph idx="1"/>
          </p:nvPr>
        </p:nvSpPr>
        <p:spPr>
          <a:xfrm>
            <a:off x="1371599" y="2449533"/>
            <a:ext cx="10664891" cy="3722667"/>
          </a:xfrm>
        </p:spPr>
        <p:txBody>
          <a:bodyPr>
            <a:normAutofit/>
          </a:bodyPr>
          <a:lstStyle/>
          <a:p>
            <a:r>
              <a:rPr lang="en-GB" sz="2400" dirty="0" err="1"/>
              <a:t>genAI</a:t>
            </a:r>
            <a:r>
              <a:rPr lang="en-GB" sz="2400" dirty="0"/>
              <a:t> can encourage ākonga to ask questions, investigate topics, analyse sources, and construct their own understanding of various topics.</a:t>
            </a:r>
          </a:p>
          <a:p>
            <a:r>
              <a:rPr lang="en-GB" sz="2400" dirty="0"/>
              <a:t>It </a:t>
            </a:r>
            <a:r>
              <a:rPr lang="en-GB" sz="2400"/>
              <a:t>can do </a:t>
            </a:r>
            <a:r>
              <a:rPr lang="en-GB" sz="2400" dirty="0"/>
              <a:t>this through:</a:t>
            </a:r>
          </a:p>
          <a:p>
            <a:pPr lvl="1"/>
            <a:r>
              <a:rPr lang="en-GB" sz="2000" dirty="0"/>
              <a:t>Helping students generate research questions and hypotheses</a:t>
            </a:r>
          </a:p>
          <a:p>
            <a:pPr lvl="1"/>
            <a:r>
              <a:rPr lang="en-GB" sz="2000" dirty="0"/>
              <a:t>Providing summaries of complex topics</a:t>
            </a:r>
          </a:p>
          <a:p>
            <a:pPr lvl="1"/>
            <a:r>
              <a:rPr lang="en-GB" sz="2000" dirty="0"/>
              <a:t>Providing sources for ākonga to explore further (and check facts)</a:t>
            </a:r>
          </a:p>
          <a:p>
            <a:pPr lvl="1"/>
            <a:r>
              <a:rPr lang="en-GB" sz="2000" dirty="0"/>
              <a:t>Suggesting diverse perspectives on a given issue</a:t>
            </a:r>
          </a:p>
          <a:p>
            <a:pPr lvl="1"/>
            <a:r>
              <a:rPr lang="en-GB" sz="2000" dirty="0"/>
              <a:t>Helping evaluate credibility and bias in sources</a:t>
            </a:r>
          </a:p>
          <a:p>
            <a:pPr lvl="1"/>
            <a:r>
              <a:rPr lang="en-GB" sz="2000" dirty="0"/>
              <a:t>Encouraging critical thinking and reflection</a:t>
            </a:r>
            <a:endParaRPr lang="en-NZ" sz="2000" dirty="0"/>
          </a:p>
        </p:txBody>
      </p:sp>
      <p:pic>
        <p:nvPicPr>
          <p:cNvPr id="4" name="Picture 2" descr="A picture containing text&#10;&#10;Description automatically generated">
            <a:extLst>
              <a:ext uri="{FF2B5EF4-FFF2-40B4-BE49-F238E27FC236}">
                <a16:creationId xmlns:a16="http://schemas.microsoft.com/office/drawing/2014/main" id="{E2258DEA-07EA-3E25-F68B-731A98B91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EB3A-01FF-7224-2769-A36E4BA53F59}"/>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7211CDE7-87D5-0D9D-DC64-31BA200C83F7}"/>
              </a:ext>
            </a:extLst>
          </p:cNvPr>
          <p:cNvSpPr/>
          <p:nvPr/>
        </p:nvSpPr>
        <p:spPr>
          <a:xfrm>
            <a:off x="9514308"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9AF39178-A2BC-031F-2C85-4B2C3B33D9C7}"/>
              </a:ext>
            </a:extLst>
          </p:cNvPr>
          <p:cNvSpPr>
            <a:spLocks noGrp="1"/>
          </p:cNvSpPr>
          <p:nvPr>
            <p:ph type="title"/>
          </p:nvPr>
        </p:nvSpPr>
        <p:spPr>
          <a:xfrm>
            <a:off x="572667" y="412750"/>
            <a:ext cx="10515600" cy="1325563"/>
          </a:xfrm>
        </p:spPr>
        <p:txBody>
          <a:bodyPr/>
          <a:lstStyle/>
          <a:p>
            <a:r>
              <a:rPr lang="en-NZ" dirty="0"/>
              <a:t>Using </a:t>
            </a:r>
            <a:r>
              <a:rPr lang="en-NZ" dirty="0" err="1"/>
              <a:t>genAI</a:t>
            </a:r>
            <a:r>
              <a:rPr lang="en-NZ" dirty="0"/>
              <a:t> for Research and Inquiry</a:t>
            </a:r>
          </a:p>
        </p:txBody>
      </p:sp>
      <p:sp>
        <p:nvSpPr>
          <p:cNvPr id="3" name="Content Placeholder 2">
            <a:extLst>
              <a:ext uri="{FF2B5EF4-FFF2-40B4-BE49-F238E27FC236}">
                <a16:creationId xmlns:a16="http://schemas.microsoft.com/office/drawing/2014/main" id="{9CA82EEE-C34E-2A81-C005-78D1D6DB172E}"/>
              </a:ext>
            </a:extLst>
          </p:cNvPr>
          <p:cNvSpPr>
            <a:spLocks noGrp="1"/>
          </p:cNvSpPr>
          <p:nvPr>
            <p:ph idx="1"/>
          </p:nvPr>
        </p:nvSpPr>
        <p:spPr>
          <a:xfrm>
            <a:off x="572667" y="1844675"/>
            <a:ext cx="8676108" cy="4351338"/>
          </a:xfrm>
        </p:spPr>
        <p:txBody>
          <a:bodyPr>
            <a:normAutofit/>
          </a:bodyPr>
          <a:lstStyle/>
          <a:p>
            <a:r>
              <a:rPr lang="en-GB" dirty="0"/>
              <a:t>g</a:t>
            </a:r>
            <a:r>
              <a:rPr lang="en-NZ" dirty="0" err="1"/>
              <a:t>enAI</a:t>
            </a:r>
            <a:r>
              <a:rPr lang="en-NZ" dirty="0"/>
              <a:t> can act as the </a:t>
            </a:r>
            <a:r>
              <a:rPr lang="en-NZ" b="1" dirty="0"/>
              <a:t>starting point</a:t>
            </a:r>
            <a:r>
              <a:rPr lang="en-NZ" dirty="0"/>
              <a:t> for research, not the final source. </a:t>
            </a:r>
          </a:p>
          <a:p>
            <a:r>
              <a:rPr lang="en-NZ" dirty="0"/>
              <a:t>Ākonga must verify, analyse, and interpret information independently. </a:t>
            </a:r>
          </a:p>
          <a:p>
            <a:r>
              <a:rPr lang="en-NZ" dirty="0"/>
              <a:t>Kaiako may provide a topic or subject area that they want ākonga to explore.</a:t>
            </a:r>
          </a:p>
          <a:p>
            <a:r>
              <a:rPr lang="en-NZ" dirty="0"/>
              <a:t>Ākonga can then use </a:t>
            </a:r>
            <a:r>
              <a:rPr lang="en-NZ" dirty="0" err="1"/>
              <a:t>genAI</a:t>
            </a:r>
            <a:r>
              <a:rPr lang="en-NZ" dirty="0"/>
              <a:t> as a tool to refine their research questions, find and analyse sources, and present their findings.</a:t>
            </a:r>
          </a:p>
        </p:txBody>
      </p:sp>
    </p:spTree>
    <p:extLst>
      <p:ext uri="{BB962C8B-B14F-4D97-AF65-F5344CB8AC3E}">
        <p14:creationId xmlns:p14="http://schemas.microsoft.com/office/powerpoint/2010/main" val="243971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EC80-ACCD-0DA3-32E9-5622A5DEA7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8E74E60-4557-3DA4-A753-B7A403B9A2E1}"/>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BF5FC22E-C39E-F848-189A-8915266DBF77}"/>
              </a:ext>
            </a:extLst>
          </p:cNvPr>
          <p:cNvSpPr>
            <a:spLocks noGrp="1"/>
          </p:cNvSpPr>
          <p:nvPr>
            <p:ph type="title"/>
          </p:nvPr>
        </p:nvSpPr>
        <p:spPr/>
        <p:txBody>
          <a:bodyPr/>
          <a:lstStyle/>
          <a:p>
            <a:r>
              <a:rPr lang="en-NZ" dirty="0"/>
              <a:t>Example #4</a:t>
            </a:r>
          </a:p>
        </p:txBody>
      </p:sp>
      <p:sp>
        <p:nvSpPr>
          <p:cNvPr id="3" name="Content Placeholder 2">
            <a:extLst>
              <a:ext uri="{FF2B5EF4-FFF2-40B4-BE49-F238E27FC236}">
                <a16:creationId xmlns:a16="http://schemas.microsoft.com/office/drawing/2014/main" id="{7033EE07-C612-5B84-1D4F-0B9FF3F995E8}"/>
              </a:ext>
            </a:extLst>
          </p:cNvPr>
          <p:cNvSpPr>
            <a:spLocks noGrp="1"/>
          </p:cNvSpPr>
          <p:nvPr>
            <p:ph idx="1"/>
          </p:nvPr>
        </p:nvSpPr>
        <p:spPr>
          <a:xfrm>
            <a:off x="838200" y="1931031"/>
            <a:ext cx="4355969" cy="4264187"/>
          </a:xfrm>
        </p:spPr>
        <p:txBody>
          <a:bodyPr>
            <a:normAutofit lnSpcReduction="10000"/>
          </a:bodyPr>
          <a:lstStyle/>
          <a:p>
            <a:r>
              <a:rPr lang="en-NZ" dirty="0"/>
              <a:t>Imagine you are teaching a Year 9 class in science, and you are undertaking an independent inquiry activity with them.</a:t>
            </a:r>
          </a:p>
          <a:p>
            <a:r>
              <a:rPr lang="en-NZ" dirty="0" err="1"/>
              <a:t>genAI</a:t>
            </a:r>
            <a:r>
              <a:rPr lang="en-NZ" dirty="0"/>
              <a:t> may help ākonga form and refine research questions to explore further, as well as find sources to get them started.</a:t>
            </a:r>
          </a:p>
        </p:txBody>
      </p:sp>
      <p:sp>
        <p:nvSpPr>
          <p:cNvPr id="4" name="Isosceles Triangle 3">
            <a:extLst>
              <a:ext uri="{FF2B5EF4-FFF2-40B4-BE49-F238E27FC236}">
                <a16:creationId xmlns:a16="http://schemas.microsoft.com/office/drawing/2014/main" id="{3DCFFBB9-2BC1-A05F-C853-E51B4815DAE3}"/>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02ED134D-07A0-42BD-E65A-3858ABFF994C}"/>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screenshot of a chat&#10;&#10;AI-generated content may be incorrect.">
            <a:extLst>
              <a:ext uri="{FF2B5EF4-FFF2-40B4-BE49-F238E27FC236}">
                <a16:creationId xmlns:a16="http://schemas.microsoft.com/office/drawing/2014/main" id="{E5DEA5E5-4F5A-17F7-F785-650FBB25E779}"/>
              </a:ext>
            </a:extLst>
          </p:cNvPr>
          <p:cNvPicPr>
            <a:picLocks noChangeAspect="1"/>
          </p:cNvPicPr>
          <p:nvPr/>
        </p:nvPicPr>
        <p:blipFill>
          <a:blip r:embed="rId2">
            <a:extLst>
              <a:ext uri="{28A0092B-C50C-407E-A947-70E740481C1C}">
                <a14:useLocalDpi xmlns:a14="http://schemas.microsoft.com/office/drawing/2010/main" val="0"/>
              </a:ext>
            </a:extLst>
          </a:blip>
          <a:srcRect l="1776"/>
          <a:stretch/>
        </p:blipFill>
        <p:spPr>
          <a:xfrm>
            <a:off x="5194169" y="612084"/>
            <a:ext cx="6796726" cy="5880791"/>
          </a:xfrm>
          <a:prstGeom prst="rect">
            <a:avLst/>
          </a:prstGeom>
        </p:spPr>
      </p:pic>
    </p:spTree>
    <p:extLst>
      <p:ext uri="{BB962C8B-B14F-4D97-AF65-F5344CB8AC3E}">
        <p14:creationId xmlns:p14="http://schemas.microsoft.com/office/powerpoint/2010/main" val="371076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F98B8-2592-BFDE-24D5-BD939451D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CB27643-1DA3-0F10-BE1B-425297F8D56F}"/>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65B9F1AE-583C-B0D9-116D-0112D07862F7}"/>
              </a:ext>
            </a:extLst>
          </p:cNvPr>
          <p:cNvSpPr>
            <a:spLocks noGrp="1"/>
          </p:cNvSpPr>
          <p:nvPr>
            <p:ph type="title"/>
          </p:nvPr>
        </p:nvSpPr>
        <p:spPr/>
        <p:txBody>
          <a:bodyPr/>
          <a:lstStyle/>
          <a:p>
            <a:r>
              <a:rPr lang="en-NZ" dirty="0"/>
              <a:t>Example #4</a:t>
            </a:r>
          </a:p>
        </p:txBody>
      </p:sp>
      <p:sp>
        <p:nvSpPr>
          <p:cNvPr id="3" name="Content Placeholder 2">
            <a:extLst>
              <a:ext uri="{FF2B5EF4-FFF2-40B4-BE49-F238E27FC236}">
                <a16:creationId xmlns:a16="http://schemas.microsoft.com/office/drawing/2014/main" id="{1FA68503-2D7C-0AFF-3E18-F4417F553CD5}"/>
              </a:ext>
            </a:extLst>
          </p:cNvPr>
          <p:cNvSpPr>
            <a:spLocks noGrp="1"/>
          </p:cNvSpPr>
          <p:nvPr>
            <p:ph idx="1"/>
          </p:nvPr>
        </p:nvSpPr>
        <p:spPr>
          <a:xfrm>
            <a:off x="838200" y="1931031"/>
            <a:ext cx="4591639" cy="4264187"/>
          </a:xfrm>
        </p:spPr>
        <p:txBody>
          <a:bodyPr>
            <a:normAutofit lnSpcReduction="10000"/>
          </a:bodyPr>
          <a:lstStyle/>
          <a:p>
            <a:r>
              <a:rPr lang="en-NZ" dirty="0"/>
              <a:t>Ākonga should verify claims made by </a:t>
            </a:r>
            <a:r>
              <a:rPr lang="en-NZ" dirty="0" err="1"/>
              <a:t>genAI</a:t>
            </a:r>
            <a:r>
              <a:rPr lang="en-NZ" dirty="0"/>
              <a:t>, including asking it for sources and checking these sources independently. </a:t>
            </a:r>
          </a:p>
          <a:p>
            <a:r>
              <a:rPr lang="en-NZ" dirty="0"/>
              <a:t>As part of an inquiry project, have ākonga detail how they used </a:t>
            </a:r>
            <a:r>
              <a:rPr lang="en-NZ" dirty="0" err="1"/>
              <a:t>genAI</a:t>
            </a:r>
            <a:r>
              <a:rPr lang="en-NZ" dirty="0"/>
              <a:t> and how they refined their ideas. </a:t>
            </a:r>
          </a:p>
        </p:txBody>
      </p:sp>
      <p:sp>
        <p:nvSpPr>
          <p:cNvPr id="4" name="Isosceles Triangle 3">
            <a:extLst>
              <a:ext uri="{FF2B5EF4-FFF2-40B4-BE49-F238E27FC236}">
                <a16:creationId xmlns:a16="http://schemas.microsoft.com/office/drawing/2014/main" id="{F59C7018-3DF1-E9C0-7C1A-A1D2749219B4}"/>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466415A2-05AE-E80A-8F2A-97A934B2DF0A}"/>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screenshot of a computer&#10;&#10;AI-generated content may be incorrect.">
            <a:extLst>
              <a:ext uri="{FF2B5EF4-FFF2-40B4-BE49-F238E27FC236}">
                <a16:creationId xmlns:a16="http://schemas.microsoft.com/office/drawing/2014/main" id="{0F0544EB-2553-0C3A-31A1-19CDE4C86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986" y="493647"/>
            <a:ext cx="6448820" cy="5870706"/>
          </a:xfrm>
          <a:prstGeom prst="rect">
            <a:avLst/>
          </a:prstGeom>
        </p:spPr>
      </p:pic>
    </p:spTree>
    <p:extLst>
      <p:ext uri="{BB962C8B-B14F-4D97-AF65-F5344CB8AC3E}">
        <p14:creationId xmlns:p14="http://schemas.microsoft.com/office/powerpoint/2010/main" val="357250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39A5-4238-672C-B690-E88FA53B618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2890526-8D76-F2FA-47F7-E2F90C77651F}"/>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B680F3E-776A-11DA-7BE5-FF44270A2B60}"/>
              </a:ext>
            </a:extLst>
          </p:cNvPr>
          <p:cNvSpPr>
            <a:spLocks noGrp="1"/>
          </p:cNvSpPr>
          <p:nvPr>
            <p:ph type="title"/>
          </p:nvPr>
        </p:nvSpPr>
        <p:spPr/>
        <p:txBody>
          <a:bodyPr/>
          <a:lstStyle/>
          <a:p>
            <a:r>
              <a:rPr lang="en-NZ" dirty="0"/>
              <a:t>Key Takeaways</a:t>
            </a:r>
          </a:p>
        </p:txBody>
      </p:sp>
      <p:sp>
        <p:nvSpPr>
          <p:cNvPr id="3" name="Content Placeholder 2">
            <a:extLst>
              <a:ext uri="{FF2B5EF4-FFF2-40B4-BE49-F238E27FC236}">
                <a16:creationId xmlns:a16="http://schemas.microsoft.com/office/drawing/2014/main" id="{EB66C13B-C3BE-FF47-A826-1AB6814687C8}"/>
              </a:ext>
            </a:extLst>
          </p:cNvPr>
          <p:cNvSpPr>
            <a:spLocks noGrp="1"/>
          </p:cNvSpPr>
          <p:nvPr>
            <p:ph idx="1"/>
          </p:nvPr>
        </p:nvSpPr>
        <p:spPr>
          <a:xfrm>
            <a:off x="838200" y="1912775"/>
            <a:ext cx="10515600" cy="4264187"/>
          </a:xfrm>
        </p:spPr>
        <p:txBody>
          <a:bodyPr>
            <a:normAutofit fontScale="92500" lnSpcReduction="10000"/>
          </a:bodyPr>
          <a:lstStyle/>
          <a:p>
            <a:r>
              <a:rPr lang="en-NZ" dirty="0" err="1"/>
              <a:t>genAI</a:t>
            </a:r>
            <a:r>
              <a:rPr lang="en-NZ" dirty="0"/>
              <a:t> can support ākonga to undertake complex research and inquiry-based learning activities. </a:t>
            </a:r>
          </a:p>
          <a:p>
            <a:r>
              <a:rPr lang="en-NZ" dirty="0"/>
              <a:t>It is important, though, to foster critical thinking and a scientific mindset. </a:t>
            </a:r>
          </a:p>
          <a:p>
            <a:r>
              <a:rPr lang="en-NZ" dirty="0" err="1"/>
              <a:t>genAI</a:t>
            </a:r>
            <a:r>
              <a:rPr lang="en-NZ" dirty="0"/>
              <a:t> is a tool to support research, not replace it. </a:t>
            </a:r>
          </a:p>
          <a:p>
            <a:r>
              <a:rPr lang="en-NZ" dirty="0"/>
              <a:t>Ākonga must verify, fact-check, and cross-reference </a:t>
            </a:r>
            <a:r>
              <a:rPr lang="en-NZ" dirty="0" err="1"/>
              <a:t>genAI</a:t>
            </a:r>
            <a:r>
              <a:rPr lang="en-NZ" dirty="0"/>
              <a:t> outputs.</a:t>
            </a:r>
          </a:p>
          <a:p>
            <a:r>
              <a:rPr lang="en-NZ" dirty="0" err="1"/>
              <a:t>genAI</a:t>
            </a:r>
            <a:r>
              <a:rPr lang="en-NZ" dirty="0"/>
              <a:t> can help structure research, but ākonga must critically engage with the content.</a:t>
            </a:r>
          </a:p>
          <a:p>
            <a:r>
              <a:rPr lang="en-NZ" dirty="0" err="1"/>
              <a:t>genAI</a:t>
            </a:r>
            <a:r>
              <a:rPr lang="en-NZ" dirty="0"/>
              <a:t> should be used ethically as much as possible, including having ākonga acknowledge when it has been used. </a:t>
            </a:r>
          </a:p>
        </p:txBody>
      </p:sp>
      <p:sp>
        <p:nvSpPr>
          <p:cNvPr id="4" name="Isosceles Triangle 3">
            <a:extLst>
              <a:ext uri="{FF2B5EF4-FFF2-40B4-BE49-F238E27FC236}">
                <a16:creationId xmlns:a16="http://schemas.microsoft.com/office/drawing/2014/main" id="{97406230-4649-8A2F-CC11-882CB9D34FE1}"/>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7E437AEA-E5E8-7227-E879-AED4A6AADC6E}"/>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4678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7D688049-45B3-BD5B-C105-323C0EC7D0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BDEB0D-D78D-C372-06F1-3CD82F5B2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10" name="Rectangle 9">
            <a:extLst>
              <a:ext uri="{FF2B5EF4-FFF2-40B4-BE49-F238E27FC236}">
                <a16:creationId xmlns:a16="http://schemas.microsoft.com/office/drawing/2014/main" id="{31B8213A-C6B7-898E-09E8-E80D0FDB4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C402BBF3-1E31-65B6-ABA5-1DF7DBC721F9}"/>
              </a:ext>
            </a:extLst>
          </p:cNvPr>
          <p:cNvSpPr>
            <a:spLocks noGrp="1"/>
          </p:cNvSpPr>
          <p:nvPr>
            <p:ph type="title"/>
          </p:nvPr>
        </p:nvSpPr>
        <p:spPr>
          <a:xfrm>
            <a:off x="924444" y="963508"/>
            <a:ext cx="3740815" cy="4827693"/>
          </a:xfrm>
        </p:spPr>
        <p:txBody>
          <a:bodyPr>
            <a:normAutofit/>
          </a:bodyPr>
          <a:lstStyle/>
          <a:p>
            <a:pPr algn="r"/>
            <a:r>
              <a:rPr lang="en-NZ" dirty="0" err="1">
                <a:latin typeface="Aptos Display" panose="020B0004020202020204" pitchFamily="34" charset="0"/>
              </a:rPr>
              <a:t>genAI</a:t>
            </a:r>
            <a:r>
              <a:rPr lang="en-NZ" dirty="0">
                <a:latin typeface="Aptos Display" panose="020B0004020202020204" pitchFamily="34" charset="0"/>
              </a:rPr>
              <a:t> and Curriculum Integration:</a:t>
            </a:r>
            <a:br>
              <a:rPr lang="en-NZ" dirty="0">
                <a:latin typeface="Aptos Display" panose="020B0004020202020204" pitchFamily="34" charset="0"/>
              </a:rPr>
            </a:br>
            <a:r>
              <a:rPr lang="en-NZ" dirty="0">
                <a:latin typeface="Aptos Display" panose="020B0004020202020204" pitchFamily="34" charset="0"/>
              </a:rPr>
              <a:t>Key Points</a:t>
            </a:r>
          </a:p>
        </p:txBody>
      </p:sp>
      <p:cxnSp>
        <p:nvCxnSpPr>
          <p:cNvPr id="12" name="Straight Connector 11">
            <a:extLst>
              <a:ext uri="{FF2B5EF4-FFF2-40B4-BE49-F238E27FC236}">
                <a16:creationId xmlns:a16="http://schemas.microsoft.com/office/drawing/2014/main" id="{AEB64878-DD20-3625-15B2-E956BE5B9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32306-22CA-AF83-EB7B-029D827799D8}"/>
              </a:ext>
            </a:extLst>
          </p:cNvPr>
          <p:cNvSpPr>
            <a:spLocks noGrp="1"/>
          </p:cNvSpPr>
          <p:nvPr>
            <p:ph idx="1"/>
          </p:nvPr>
        </p:nvSpPr>
        <p:spPr>
          <a:xfrm>
            <a:off x="5307765" y="963507"/>
            <a:ext cx="5959791" cy="4827694"/>
          </a:xfrm>
          <a:effectLst/>
        </p:spPr>
        <p:txBody>
          <a:bodyPr anchor="ctr">
            <a:normAutofit fontScale="92500"/>
          </a:bodyPr>
          <a:lstStyle/>
          <a:p>
            <a:r>
              <a:rPr lang="en-NZ" b="1" dirty="0" err="1">
                <a:solidFill>
                  <a:schemeClr val="tx1"/>
                </a:solidFill>
                <a:latin typeface="Aptos Display" panose="020B0004020202020204" pitchFamily="34" charset="0"/>
              </a:rPr>
              <a:t>genAI</a:t>
            </a:r>
            <a:r>
              <a:rPr lang="en-NZ" b="1" dirty="0">
                <a:solidFill>
                  <a:schemeClr val="tx1"/>
                </a:solidFill>
                <a:latin typeface="Aptos Display" panose="020B0004020202020204" pitchFamily="34" charset="0"/>
              </a:rPr>
              <a:t> is an assistive tool:</a:t>
            </a:r>
            <a:r>
              <a:rPr lang="en-NZ" dirty="0">
                <a:solidFill>
                  <a:schemeClr val="tx1"/>
                </a:solidFill>
                <a:latin typeface="Aptos Display" panose="020B0004020202020204" pitchFamily="34" charset="0"/>
              </a:rPr>
              <a:t> It cannot replace humans and should not be used as an immediate short-cut. Set clear expectations for how it is used.</a:t>
            </a:r>
          </a:p>
          <a:p>
            <a:r>
              <a:rPr lang="en-NZ" b="1" dirty="0">
                <a:solidFill>
                  <a:schemeClr val="tx1"/>
                </a:solidFill>
                <a:latin typeface="Aptos Display" panose="020B0004020202020204" pitchFamily="34" charset="0"/>
              </a:rPr>
              <a:t>Align </a:t>
            </a:r>
            <a:r>
              <a:rPr lang="en-NZ" b="1" dirty="0" err="1">
                <a:solidFill>
                  <a:schemeClr val="tx1"/>
                </a:solidFill>
                <a:latin typeface="Aptos Display" panose="020B0004020202020204" pitchFamily="34" charset="0"/>
              </a:rPr>
              <a:t>genAI</a:t>
            </a:r>
            <a:r>
              <a:rPr lang="en-NZ" b="1" dirty="0">
                <a:solidFill>
                  <a:schemeClr val="tx1"/>
                </a:solidFill>
                <a:latin typeface="Aptos Display" panose="020B0004020202020204" pitchFamily="34" charset="0"/>
              </a:rPr>
              <a:t> activities with curriculum goals:</a:t>
            </a:r>
            <a:r>
              <a:rPr lang="en-NZ" dirty="0">
                <a:solidFill>
                  <a:schemeClr val="tx1"/>
                </a:solidFill>
                <a:latin typeface="Aptos Display" panose="020B0004020202020204" pitchFamily="34" charset="0"/>
              </a:rPr>
              <a:t> Ensure that </a:t>
            </a:r>
            <a:r>
              <a:rPr lang="en-NZ" dirty="0" err="1">
                <a:solidFill>
                  <a:schemeClr val="tx1"/>
                </a:solidFill>
                <a:latin typeface="Aptos Display" panose="020B0004020202020204" pitchFamily="34" charset="0"/>
              </a:rPr>
              <a:t>genAI</a:t>
            </a:r>
            <a:r>
              <a:rPr lang="en-NZ" dirty="0">
                <a:solidFill>
                  <a:schemeClr val="tx1"/>
                </a:solidFill>
                <a:latin typeface="Aptos Display" panose="020B0004020202020204" pitchFamily="34" charset="0"/>
              </a:rPr>
              <a:t> activities are purposeful, and where possible, linked to curriculum outcomes and key competencies.</a:t>
            </a:r>
          </a:p>
          <a:p>
            <a:r>
              <a:rPr lang="en-NZ" b="1" dirty="0" err="1">
                <a:solidFill>
                  <a:schemeClr val="tx1"/>
                </a:solidFill>
                <a:latin typeface="Aptos Display" panose="020B0004020202020204" pitchFamily="34" charset="0"/>
              </a:rPr>
              <a:t>genAI</a:t>
            </a:r>
            <a:r>
              <a:rPr lang="en-NZ" b="1" dirty="0">
                <a:solidFill>
                  <a:schemeClr val="tx1"/>
                </a:solidFill>
                <a:latin typeface="Aptos Display" panose="020B0004020202020204" pitchFamily="34" charset="0"/>
              </a:rPr>
              <a:t> can assist with personalising learning: </a:t>
            </a:r>
            <a:r>
              <a:rPr lang="en-NZ" dirty="0" err="1">
                <a:solidFill>
                  <a:schemeClr val="tx1"/>
                </a:solidFill>
                <a:latin typeface="Aptos Display" panose="020B0004020202020204" pitchFamily="34" charset="0"/>
              </a:rPr>
              <a:t>genAI</a:t>
            </a:r>
            <a:r>
              <a:rPr lang="en-NZ" dirty="0">
                <a:solidFill>
                  <a:schemeClr val="tx1"/>
                </a:solidFill>
                <a:latin typeface="Aptos Display" panose="020B0004020202020204" pitchFamily="34" charset="0"/>
              </a:rPr>
              <a:t> is a powerful tool to help kaiako align learning activities to ākonga at different learning levels or who have different learning needs.</a:t>
            </a:r>
          </a:p>
        </p:txBody>
      </p:sp>
    </p:spTree>
    <p:extLst>
      <p:ext uri="{BB962C8B-B14F-4D97-AF65-F5344CB8AC3E}">
        <p14:creationId xmlns:p14="http://schemas.microsoft.com/office/powerpoint/2010/main" val="12920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14A824D8-2ED6-554F-F180-2A6DA3BF5159}"/>
              </a:ext>
            </a:extLst>
          </p:cNvPr>
          <p:cNvSpPr>
            <a:spLocks noGrp="1"/>
          </p:cNvSpPr>
          <p:nvPr>
            <p:ph type="title"/>
          </p:nvPr>
        </p:nvSpPr>
        <p:spPr>
          <a:xfrm>
            <a:off x="924443" y="1023257"/>
            <a:ext cx="3732902" cy="4570457"/>
          </a:xfrm>
          <a:effectLst/>
        </p:spPr>
        <p:txBody>
          <a:bodyPr>
            <a:normAutofit/>
          </a:bodyPr>
          <a:lstStyle/>
          <a:p>
            <a:pPr algn="l"/>
            <a:r>
              <a:rPr lang="en-NZ" dirty="0">
                <a:solidFill>
                  <a:schemeClr val="tx1"/>
                </a:solidFill>
              </a:rPr>
              <a:t>Ideas for Kaiako</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76770C-DF93-7EDE-28FB-ABD32245DA24}"/>
              </a:ext>
            </a:extLst>
          </p:cNvPr>
          <p:cNvSpPr>
            <a:spLocks noGrp="1"/>
          </p:cNvSpPr>
          <p:nvPr>
            <p:ph idx="1"/>
          </p:nvPr>
        </p:nvSpPr>
        <p:spPr>
          <a:xfrm>
            <a:off x="5252560" y="320040"/>
            <a:ext cx="6025645" cy="6147435"/>
          </a:xfrm>
          <a:effectLst/>
        </p:spPr>
        <p:txBody>
          <a:bodyPr anchor="ctr">
            <a:normAutofit fontScale="92500"/>
          </a:bodyPr>
          <a:lstStyle/>
          <a:p>
            <a:pPr>
              <a:lnSpc>
                <a:spcPct val="100000"/>
              </a:lnSpc>
            </a:pPr>
            <a:r>
              <a:rPr lang="en-GB" sz="2100" dirty="0">
                <a:solidFill>
                  <a:schemeClr val="tx1"/>
                </a:solidFill>
              </a:rPr>
              <a:t>Teach ākonga how </a:t>
            </a:r>
            <a:r>
              <a:rPr lang="en-GB" sz="2100" dirty="0" err="1">
                <a:solidFill>
                  <a:schemeClr val="tx1"/>
                </a:solidFill>
              </a:rPr>
              <a:t>genAI</a:t>
            </a:r>
            <a:r>
              <a:rPr lang="en-GB" sz="2100" dirty="0">
                <a:solidFill>
                  <a:schemeClr val="tx1"/>
                </a:solidFill>
              </a:rPr>
              <a:t> works, its limitations, and potential biases. This helps build critical thinking and AI literacy</a:t>
            </a:r>
          </a:p>
          <a:p>
            <a:pPr>
              <a:lnSpc>
                <a:spcPct val="100000"/>
              </a:lnSpc>
            </a:pPr>
            <a:r>
              <a:rPr lang="en-GB" sz="2100" dirty="0">
                <a:solidFill>
                  <a:schemeClr val="tx1"/>
                </a:solidFill>
              </a:rPr>
              <a:t>Align </a:t>
            </a:r>
            <a:r>
              <a:rPr lang="en-GB" sz="2100" dirty="0" err="1">
                <a:solidFill>
                  <a:schemeClr val="tx1"/>
                </a:solidFill>
              </a:rPr>
              <a:t>genAI</a:t>
            </a:r>
            <a:r>
              <a:rPr lang="en-GB" sz="2100" dirty="0">
                <a:solidFill>
                  <a:schemeClr val="tx1"/>
                </a:solidFill>
              </a:rPr>
              <a:t> usage to specific curriculum areas and key competencies.</a:t>
            </a:r>
          </a:p>
          <a:p>
            <a:pPr>
              <a:lnSpc>
                <a:spcPct val="100000"/>
              </a:lnSpc>
            </a:pPr>
            <a:r>
              <a:rPr lang="en-GB" sz="2100" dirty="0">
                <a:solidFill>
                  <a:schemeClr val="tx1"/>
                </a:solidFill>
              </a:rPr>
              <a:t>Use </a:t>
            </a:r>
            <a:r>
              <a:rPr lang="en-GB" sz="2100" dirty="0" err="1">
                <a:solidFill>
                  <a:schemeClr val="tx1"/>
                </a:solidFill>
              </a:rPr>
              <a:t>genAI</a:t>
            </a:r>
            <a:r>
              <a:rPr lang="en-GB" sz="2100" dirty="0">
                <a:solidFill>
                  <a:schemeClr val="tx1"/>
                </a:solidFill>
              </a:rPr>
              <a:t> to differentiate learning and personalise tasks.</a:t>
            </a:r>
          </a:p>
          <a:p>
            <a:pPr>
              <a:lnSpc>
                <a:spcPct val="100000"/>
              </a:lnSpc>
            </a:pPr>
            <a:r>
              <a:rPr lang="en-GB" sz="2100" dirty="0">
                <a:solidFill>
                  <a:schemeClr val="tx1"/>
                </a:solidFill>
              </a:rPr>
              <a:t>Use </a:t>
            </a:r>
            <a:r>
              <a:rPr lang="en-GB" sz="2100" dirty="0" err="1">
                <a:solidFill>
                  <a:schemeClr val="tx1"/>
                </a:solidFill>
              </a:rPr>
              <a:t>genAI</a:t>
            </a:r>
            <a:r>
              <a:rPr lang="en-GB" sz="2100" dirty="0">
                <a:solidFill>
                  <a:schemeClr val="tx1"/>
                </a:solidFill>
              </a:rPr>
              <a:t> to create lesson plans and act as a teaching assistant.</a:t>
            </a:r>
          </a:p>
          <a:p>
            <a:pPr>
              <a:lnSpc>
                <a:spcPct val="100000"/>
              </a:lnSpc>
            </a:pPr>
            <a:r>
              <a:rPr lang="en-GB" sz="2100" dirty="0">
                <a:solidFill>
                  <a:schemeClr val="tx1"/>
                </a:solidFill>
              </a:rPr>
              <a:t>Leverage </a:t>
            </a:r>
            <a:r>
              <a:rPr lang="en-GB" sz="2100" dirty="0" err="1">
                <a:solidFill>
                  <a:schemeClr val="tx1"/>
                </a:solidFill>
              </a:rPr>
              <a:t>genAI</a:t>
            </a:r>
            <a:r>
              <a:rPr lang="en-GB" sz="2100" dirty="0">
                <a:solidFill>
                  <a:schemeClr val="tx1"/>
                </a:solidFill>
              </a:rPr>
              <a:t> for inquiry-based learning activities while encouraging ākonga to have scientific mindsets.</a:t>
            </a:r>
          </a:p>
          <a:p>
            <a:pPr>
              <a:lnSpc>
                <a:spcPct val="100000"/>
              </a:lnSpc>
            </a:pPr>
            <a:r>
              <a:rPr lang="en-GB" sz="2100" dirty="0">
                <a:solidFill>
                  <a:schemeClr val="tx1"/>
                </a:solidFill>
              </a:rPr>
              <a:t>Encourage creativity, not copying. </a:t>
            </a:r>
          </a:p>
          <a:p>
            <a:pPr>
              <a:lnSpc>
                <a:spcPct val="100000"/>
              </a:lnSpc>
            </a:pPr>
            <a:r>
              <a:rPr lang="en-GB" sz="2100" dirty="0">
                <a:solidFill>
                  <a:schemeClr val="tx1"/>
                </a:solidFill>
              </a:rPr>
              <a:t>Use </a:t>
            </a:r>
            <a:r>
              <a:rPr lang="en-GB" sz="2100" dirty="0" err="1">
                <a:solidFill>
                  <a:schemeClr val="tx1"/>
                </a:solidFill>
              </a:rPr>
              <a:t>genAI</a:t>
            </a:r>
            <a:r>
              <a:rPr lang="en-GB" sz="2100" dirty="0">
                <a:solidFill>
                  <a:schemeClr val="tx1"/>
                </a:solidFill>
              </a:rPr>
              <a:t> to generate ideas such as story prompts, inventions, solutions to complex problems, to spark ākonga creativity. </a:t>
            </a:r>
          </a:p>
          <a:p>
            <a:pPr>
              <a:lnSpc>
                <a:spcPct val="100000"/>
              </a:lnSpc>
            </a:pPr>
            <a:r>
              <a:rPr lang="en-GB" sz="2100" dirty="0">
                <a:solidFill>
                  <a:schemeClr val="tx1"/>
                </a:solidFill>
              </a:rPr>
              <a:t>Encourage ākonga to fact-check and verify sources to encourage critical thinking. </a:t>
            </a:r>
            <a:endParaRPr lang="en-NZ" sz="2100" dirty="0">
              <a:solidFill>
                <a:schemeClr val="tx1"/>
              </a:solidFill>
            </a:endParaRPr>
          </a:p>
        </p:txBody>
      </p:sp>
    </p:spTree>
    <p:extLst>
      <p:ext uri="{BB962C8B-B14F-4D97-AF65-F5344CB8AC3E}">
        <p14:creationId xmlns:p14="http://schemas.microsoft.com/office/powerpoint/2010/main" val="19942042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a:extLst>
            <a:ext uri="{FF2B5EF4-FFF2-40B4-BE49-F238E27FC236}">
              <a16:creationId xmlns:a16="http://schemas.microsoft.com/office/drawing/2014/main" id="{81205284-DDE9-824F-5AC0-D056083EB63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3405DF4-4540-A7BE-A294-1BB4A47A6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3AD132-4B2D-CC1B-C8FB-698F2D0FEA76}"/>
              </a:ext>
            </a:extLst>
          </p:cNvPr>
          <p:cNvSpPr>
            <a:spLocks noGrp="1"/>
          </p:cNvSpPr>
          <p:nvPr>
            <p:ph type="title"/>
          </p:nvPr>
        </p:nvSpPr>
        <p:spPr>
          <a:xfrm>
            <a:off x="1156851" y="637762"/>
            <a:ext cx="9888496" cy="900131"/>
          </a:xfrm>
        </p:spPr>
        <p:txBody>
          <a:bodyPr anchor="t">
            <a:normAutofit/>
          </a:bodyPr>
          <a:lstStyle/>
          <a:p>
            <a:r>
              <a:rPr lang="en-NZ" sz="4000" dirty="0">
                <a:solidFill>
                  <a:schemeClr val="bg1"/>
                </a:solidFill>
                <a:latin typeface="Palatino Linotype" panose="02040502050505030304" pitchFamily="18" charset="0"/>
              </a:rPr>
              <a:t>Professional Learning Module</a:t>
            </a:r>
          </a:p>
        </p:txBody>
      </p:sp>
      <p:sp>
        <p:nvSpPr>
          <p:cNvPr id="10" name="Rectangle 9">
            <a:extLst>
              <a:ext uri="{FF2B5EF4-FFF2-40B4-BE49-F238E27FC236}">
                <a16:creationId xmlns:a16="http://schemas.microsoft.com/office/drawing/2014/main" id="{2A90DC08-3E64-9C5D-9406-58DB205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7BE6CC2-6824-05A6-6FCA-224BD1140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3E4695A-4F43-0FDE-135E-45010F0F4BC7}"/>
              </a:ext>
            </a:extLst>
          </p:cNvPr>
          <p:cNvSpPr>
            <a:spLocks noGrp="1"/>
          </p:cNvSpPr>
          <p:nvPr>
            <p:ph idx="1"/>
          </p:nvPr>
        </p:nvSpPr>
        <p:spPr>
          <a:xfrm>
            <a:off x="1155548" y="2217343"/>
            <a:ext cx="10590975" cy="4640657"/>
          </a:xfrm>
        </p:spPr>
        <p:txBody>
          <a:bodyPr>
            <a:normAutofit/>
          </a:bodyPr>
          <a:lstStyle/>
          <a:p>
            <a:pPr marL="0" indent="0">
              <a:buNone/>
            </a:pPr>
            <a:r>
              <a:rPr lang="en-NZ" dirty="0"/>
              <a:t>This Professional Learning &amp; Development (PLD) module can be taken alone (self-guided) or be presented to a group. </a:t>
            </a:r>
          </a:p>
          <a:p>
            <a:pPr marL="0" indent="0">
              <a:buNone/>
            </a:pPr>
            <a:r>
              <a:rPr lang="en-NZ" dirty="0"/>
              <a:t>It should take 45-60 minutes.</a:t>
            </a:r>
          </a:p>
          <a:p>
            <a:pPr marL="0" indent="0">
              <a:buNone/>
            </a:pPr>
            <a:r>
              <a:rPr lang="en-NZ" dirty="0"/>
              <a:t>Where necessary, there are speaker notes at the bottom of the presentation. </a:t>
            </a:r>
          </a:p>
          <a:p>
            <a:pPr marL="0" indent="0">
              <a:buNone/>
            </a:pPr>
            <a:r>
              <a:rPr lang="en-NZ" dirty="0"/>
              <a:t>Take your time and consider the discussion questions and practical activities. </a:t>
            </a:r>
          </a:p>
          <a:p>
            <a:pPr marL="0" indent="0">
              <a:buNone/>
            </a:pPr>
            <a:r>
              <a:rPr lang="en-NZ" dirty="0"/>
              <a:t>Some questions you can take away and ask peers and colleagues!</a:t>
            </a:r>
          </a:p>
        </p:txBody>
      </p:sp>
    </p:spTree>
    <p:extLst>
      <p:ext uri="{BB962C8B-B14F-4D97-AF65-F5344CB8AC3E}">
        <p14:creationId xmlns:p14="http://schemas.microsoft.com/office/powerpoint/2010/main" val="221650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396C-7062-BC70-7633-35B66D90EEB3}"/>
            </a:ext>
          </a:extLst>
        </p:cNvPr>
        <p:cNvGrpSpPr/>
        <p:nvPr/>
      </p:nvGrpSpPr>
      <p:grpSpPr>
        <a:xfrm>
          <a:off x="0" y="0"/>
          <a:ext cx="0" cy="0"/>
          <a:chOff x="0" y="0"/>
          <a:chExt cx="0" cy="0"/>
        </a:xfrm>
      </p:grpSpPr>
      <p:sp>
        <p:nvSpPr>
          <p:cNvPr id="5" name="Hexagon 4">
            <a:extLst>
              <a:ext uri="{FF2B5EF4-FFF2-40B4-BE49-F238E27FC236}">
                <a16:creationId xmlns:a16="http://schemas.microsoft.com/office/drawing/2014/main" id="{C185C0A0-C580-247A-652F-B65E8167D404}"/>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FAD380E-B5F1-AB69-AA2A-864DEAE33693}"/>
              </a:ext>
            </a:extLst>
          </p:cNvPr>
          <p:cNvSpPr>
            <a:spLocks noGrp="1"/>
          </p:cNvSpPr>
          <p:nvPr>
            <p:ph type="title"/>
          </p:nvPr>
        </p:nvSpPr>
        <p:spPr>
          <a:xfrm>
            <a:off x="1676400" y="930028"/>
            <a:ext cx="10515600" cy="1325563"/>
          </a:xfrm>
        </p:spPr>
        <p:txBody>
          <a:bodyPr/>
          <a:lstStyle/>
          <a:p>
            <a:r>
              <a:rPr lang="en-NZ" cap="none" dirty="0"/>
              <a:t>Concluding Thoughts</a:t>
            </a:r>
            <a:endParaRPr lang="en-NZ" dirty="0"/>
          </a:p>
        </p:txBody>
      </p:sp>
      <p:sp>
        <p:nvSpPr>
          <p:cNvPr id="3" name="Content Placeholder 2">
            <a:extLst>
              <a:ext uri="{FF2B5EF4-FFF2-40B4-BE49-F238E27FC236}">
                <a16:creationId xmlns:a16="http://schemas.microsoft.com/office/drawing/2014/main" id="{C96E9703-2B8C-9016-E9AF-39F8DEE91705}"/>
              </a:ext>
            </a:extLst>
          </p:cNvPr>
          <p:cNvSpPr>
            <a:spLocks noGrp="1"/>
          </p:cNvSpPr>
          <p:nvPr>
            <p:ph idx="1"/>
          </p:nvPr>
        </p:nvSpPr>
        <p:spPr>
          <a:xfrm>
            <a:off x="1371599" y="2121031"/>
            <a:ext cx="10646230" cy="3309385"/>
          </a:xfrm>
        </p:spPr>
        <p:txBody>
          <a:bodyPr>
            <a:normAutofit/>
          </a:bodyPr>
          <a:lstStyle/>
          <a:p>
            <a:pPr marL="457200" indent="-457200">
              <a:spcAft>
                <a:spcPts val="1800"/>
              </a:spcAft>
              <a:buFont typeface="+mj-lt"/>
              <a:buAutoNum type="arabicPeriod"/>
            </a:pPr>
            <a:r>
              <a:rPr lang="en-NZ" sz="2400" dirty="0" err="1"/>
              <a:t>genAI</a:t>
            </a:r>
            <a:r>
              <a:rPr lang="en-NZ" sz="2400" dirty="0"/>
              <a:t> is a tool, not a teacher. It should be used to enhance learning and engage ākonga, not replace ākonga thinking, creativity, or teacher expertise.</a:t>
            </a:r>
          </a:p>
          <a:p>
            <a:pPr marL="457200" indent="-457200">
              <a:spcAft>
                <a:spcPts val="1800"/>
              </a:spcAft>
              <a:buFont typeface="+mj-lt"/>
              <a:buAutoNum type="arabicPeriod"/>
            </a:pPr>
            <a:r>
              <a:rPr lang="en-NZ" sz="2400" dirty="0"/>
              <a:t>Critical thinking and ethical use must be prioritised. </a:t>
            </a:r>
            <a:r>
              <a:rPr lang="en-NZ" sz="2400" dirty="0" err="1"/>
              <a:t>genAI</a:t>
            </a:r>
            <a:r>
              <a:rPr lang="en-NZ" sz="2400" dirty="0"/>
              <a:t> content is only as useful as the questions we ask and the scrutiny we apply. </a:t>
            </a:r>
          </a:p>
          <a:p>
            <a:pPr marL="457200" indent="-457200">
              <a:spcAft>
                <a:spcPts val="1800"/>
              </a:spcAft>
              <a:buFont typeface="+mj-lt"/>
              <a:buAutoNum type="arabicPeriod"/>
            </a:pPr>
            <a:r>
              <a:rPr lang="en-NZ" sz="2400" dirty="0"/>
              <a:t>Use </a:t>
            </a:r>
            <a:r>
              <a:rPr lang="en-NZ" sz="2400" dirty="0" err="1"/>
              <a:t>genAI</a:t>
            </a:r>
            <a:r>
              <a:rPr lang="en-NZ" sz="2400" dirty="0"/>
              <a:t> intentionally with clear links to curriculum content and outcomes. Its role should be designed to enhance engagement and deepen ākonga understanding, not as a shortcut at the expense of learning.</a:t>
            </a:r>
          </a:p>
        </p:txBody>
      </p:sp>
      <p:pic>
        <p:nvPicPr>
          <p:cNvPr id="4" name="Picture 2" descr="A picture containing text&#10;&#10;Description automatically generated">
            <a:extLst>
              <a:ext uri="{FF2B5EF4-FFF2-40B4-BE49-F238E27FC236}">
                <a16:creationId xmlns:a16="http://schemas.microsoft.com/office/drawing/2014/main" id="{C606378A-5CE4-D10E-7C03-6048740C0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5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a:extLst>
            <a:ext uri="{FF2B5EF4-FFF2-40B4-BE49-F238E27FC236}">
              <a16:creationId xmlns:a16="http://schemas.microsoft.com/office/drawing/2014/main" id="{08F6F593-E4F3-0150-4BF8-51EEAA02333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B318F1A-813B-0699-B75D-A00CB3F5C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63B17FC-3656-58CF-A955-F64B3176C8D5}"/>
              </a:ext>
            </a:extLst>
          </p:cNvPr>
          <p:cNvSpPr>
            <a:spLocks noGrp="1"/>
          </p:cNvSpPr>
          <p:nvPr>
            <p:ph type="title"/>
          </p:nvPr>
        </p:nvSpPr>
        <p:spPr>
          <a:xfrm>
            <a:off x="1156851" y="637762"/>
            <a:ext cx="9888496" cy="900131"/>
          </a:xfrm>
        </p:spPr>
        <p:txBody>
          <a:bodyPr anchor="t">
            <a:normAutofit/>
          </a:bodyPr>
          <a:lstStyle/>
          <a:p>
            <a:r>
              <a:rPr lang="en-NZ" sz="4000" dirty="0">
                <a:solidFill>
                  <a:schemeClr val="bg1"/>
                </a:solidFill>
                <a:latin typeface="Palatino Linotype" panose="02040502050505030304" pitchFamily="18" charset="0"/>
              </a:rPr>
              <a:t>Thank you</a:t>
            </a:r>
          </a:p>
        </p:txBody>
      </p:sp>
      <p:sp>
        <p:nvSpPr>
          <p:cNvPr id="10" name="Rectangle 9">
            <a:extLst>
              <a:ext uri="{FF2B5EF4-FFF2-40B4-BE49-F238E27FC236}">
                <a16:creationId xmlns:a16="http://schemas.microsoft.com/office/drawing/2014/main" id="{7224EA51-0E67-C5FD-6749-9B31D0DFD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A751D11-9EBF-D875-841B-4227D8E9B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77FFD261-C374-93E1-3296-EDB4780B734F}"/>
              </a:ext>
            </a:extLst>
          </p:cNvPr>
          <p:cNvSpPr>
            <a:spLocks noGrp="1"/>
          </p:cNvSpPr>
          <p:nvPr>
            <p:ph idx="1"/>
          </p:nvPr>
        </p:nvSpPr>
        <p:spPr>
          <a:xfrm>
            <a:off x="1155548" y="2217343"/>
            <a:ext cx="10590975" cy="4640657"/>
          </a:xfrm>
        </p:spPr>
        <p:txBody>
          <a:bodyPr>
            <a:normAutofit/>
          </a:bodyPr>
          <a:lstStyle/>
          <a:p>
            <a:pPr marL="0" indent="0">
              <a:buNone/>
            </a:pPr>
            <a:r>
              <a:rPr lang="en-NZ" dirty="0"/>
              <a:t>Thank you for coming on this journey with us.</a:t>
            </a:r>
          </a:p>
          <a:p>
            <a:pPr marL="0" indent="0">
              <a:buNone/>
            </a:pPr>
            <a:r>
              <a:rPr lang="en-NZ" dirty="0"/>
              <a:t>This PLD module was last updated in January 2025. </a:t>
            </a:r>
          </a:p>
          <a:p>
            <a:pPr marL="0" indent="0">
              <a:buNone/>
            </a:pPr>
            <a:r>
              <a:rPr lang="en-NZ" dirty="0"/>
              <a:t>We acknowledge that some images and content in these slides were created with assistance from OpenAI ChatGPT in 2025.</a:t>
            </a:r>
          </a:p>
          <a:p>
            <a:pPr marL="0" indent="0">
              <a:buNone/>
            </a:pPr>
            <a:r>
              <a:rPr lang="en-NZ" dirty="0"/>
              <a:t>Examples given are intended to provide educators with ideas and inspiration, rather than act as an exact blueprint for learning.</a:t>
            </a:r>
          </a:p>
          <a:p>
            <a:pPr marL="0" indent="0">
              <a:buNone/>
            </a:pPr>
            <a:r>
              <a:rPr lang="en-NZ" dirty="0"/>
              <a:t>For any further questions or feedback, please contact Gabrielle Wall, GCSN General Manager, at gabrielle.wall@gcsn.school.nz</a:t>
            </a:r>
          </a:p>
        </p:txBody>
      </p:sp>
      <p:pic>
        <p:nvPicPr>
          <p:cNvPr id="4" name="Picture 2" descr="A picture containing text&#10;&#10;Description automatically generated">
            <a:extLst>
              <a:ext uri="{FF2B5EF4-FFF2-40B4-BE49-F238E27FC236}">
                <a16:creationId xmlns:a16="http://schemas.microsoft.com/office/drawing/2014/main" id="{CEAB605F-0F08-A93E-7B69-BDC21FE20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442" y="6045419"/>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1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C9F5D4-6C55-FE40-C03A-23C129A15F1F}"/>
              </a:ext>
            </a:extLst>
          </p:cNvPr>
          <p:cNvSpPr/>
          <p:nvPr/>
        </p:nvSpPr>
        <p:spPr>
          <a:xfrm>
            <a:off x="0" y="466531"/>
            <a:ext cx="12192000" cy="1156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EDABEB5-BB6C-9315-5707-DD2FC1E5A5AD}"/>
              </a:ext>
            </a:extLst>
          </p:cNvPr>
          <p:cNvSpPr>
            <a:spLocks noGrp="1"/>
          </p:cNvSpPr>
          <p:nvPr>
            <p:ph type="title"/>
          </p:nvPr>
        </p:nvSpPr>
        <p:spPr>
          <a:xfrm>
            <a:off x="838200" y="365125"/>
            <a:ext cx="9367684" cy="1325563"/>
          </a:xfrm>
        </p:spPr>
        <p:txBody>
          <a:bodyPr/>
          <a:lstStyle/>
          <a:p>
            <a:r>
              <a:rPr lang="en-NZ" dirty="0"/>
              <a:t>Module 3: Integrating </a:t>
            </a:r>
            <a:r>
              <a:rPr lang="en-NZ" dirty="0" err="1"/>
              <a:t>genAI</a:t>
            </a:r>
            <a:r>
              <a:rPr lang="en-NZ" dirty="0"/>
              <a:t> Into Learning</a:t>
            </a:r>
          </a:p>
        </p:txBody>
      </p:sp>
      <p:sp>
        <p:nvSpPr>
          <p:cNvPr id="3" name="Content Placeholder 2">
            <a:extLst>
              <a:ext uri="{FF2B5EF4-FFF2-40B4-BE49-F238E27FC236}">
                <a16:creationId xmlns:a16="http://schemas.microsoft.com/office/drawing/2014/main" id="{0E018ED3-6B9C-06FF-396A-39EAC1D632AE}"/>
              </a:ext>
            </a:extLst>
          </p:cNvPr>
          <p:cNvSpPr>
            <a:spLocks noGrp="1"/>
          </p:cNvSpPr>
          <p:nvPr>
            <p:ph idx="1"/>
          </p:nvPr>
        </p:nvSpPr>
        <p:spPr/>
        <p:txBody>
          <a:bodyPr/>
          <a:lstStyle/>
          <a:p>
            <a:r>
              <a:rPr lang="en-NZ" dirty="0">
                <a:solidFill>
                  <a:schemeClr val="bg2">
                    <a:lumMod val="90000"/>
                  </a:schemeClr>
                </a:solidFill>
              </a:rPr>
              <a:t>The third module addresses ways that educators can introduce </a:t>
            </a:r>
            <a:r>
              <a:rPr lang="en-NZ" dirty="0" err="1">
                <a:solidFill>
                  <a:schemeClr val="bg2">
                    <a:lumMod val="90000"/>
                  </a:schemeClr>
                </a:solidFill>
              </a:rPr>
              <a:t>genAI</a:t>
            </a:r>
            <a:r>
              <a:rPr lang="en-NZ" dirty="0">
                <a:solidFill>
                  <a:schemeClr val="bg2">
                    <a:lumMod val="90000"/>
                  </a:schemeClr>
                </a:solidFill>
              </a:rPr>
              <a:t> into learning activities in meaningful ways that </a:t>
            </a:r>
            <a:r>
              <a:rPr lang="en-NZ" b="1" dirty="0">
                <a:solidFill>
                  <a:schemeClr val="tx2">
                    <a:lumMod val="50000"/>
                    <a:lumOff val="50000"/>
                  </a:schemeClr>
                </a:solidFill>
              </a:rPr>
              <a:t>enhance</a:t>
            </a:r>
            <a:r>
              <a:rPr lang="en-NZ" dirty="0">
                <a:solidFill>
                  <a:schemeClr val="bg2">
                    <a:lumMod val="90000"/>
                  </a:schemeClr>
                </a:solidFill>
              </a:rPr>
              <a:t> learning, rather than </a:t>
            </a:r>
            <a:r>
              <a:rPr lang="en-NZ" b="1" dirty="0">
                <a:solidFill>
                  <a:schemeClr val="tx2">
                    <a:lumMod val="50000"/>
                    <a:lumOff val="50000"/>
                  </a:schemeClr>
                </a:solidFill>
              </a:rPr>
              <a:t>replace</a:t>
            </a:r>
            <a:r>
              <a:rPr lang="en-NZ" dirty="0">
                <a:solidFill>
                  <a:schemeClr val="bg2">
                    <a:lumMod val="90000"/>
                  </a:schemeClr>
                </a:solidFill>
              </a:rPr>
              <a:t> it.</a:t>
            </a:r>
          </a:p>
          <a:p>
            <a:r>
              <a:rPr lang="en-NZ" dirty="0">
                <a:solidFill>
                  <a:schemeClr val="bg2">
                    <a:lumMod val="90000"/>
                  </a:schemeClr>
                </a:solidFill>
              </a:rPr>
              <a:t>By the end of this session, Kaiako/Teachers will:</a:t>
            </a:r>
          </a:p>
          <a:p>
            <a:pPr marL="914400" lvl="1" indent="-457200">
              <a:buFont typeface="+mj-lt"/>
              <a:buAutoNum type="arabicPeriod"/>
            </a:pPr>
            <a:r>
              <a:rPr lang="en-NZ" dirty="0">
                <a:solidFill>
                  <a:schemeClr val="bg2">
                    <a:lumMod val="90000"/>
                  </a:schemeClr>
                </a:solidFill>
              </a:rPr>
              <a:t>Understand how </a:t>
            </a:r>
            <a:r>
              <a:rPr lang="en-NZ" dirty="0" err="1">
                <a:solidFill>
                  <a:schemeClr val="bg2">
                    <a:lumMod val="90000"/>
                  </a:schemeClr>
                </a:solidFill>
              </a:rPr>
              <a:t>genAI</a:t>
            </a:r>
            <a:r>
              <a:rPr lang="en-NZ" dirty="0">
                <a:solidFill>
                  <a:schemeClr val="bg2">
                    <a:lumMod val="90000"/>
                  </a:schemeClr>
                </a:solidFill>
              </a:rPr>
              <a:t> can be an assistive tool in teaching and learning</a:t>
            </a:r>
          </a:p>
          <a:p>
            <a:pPr marL="914400" lvl="1" indent="-457200">
              <a:buFont typeface="+mj-lt"/>
              <a:buAutoNum type="arabicPeriod"/>
            </a:pPr>
            <a:r>
              <a:rPr lang="en-NZ" dirty="0">
                <a:solidFill>
                  <a:schemeClr val="bg2">
                    <a:lumMod val="90000"/>
                  </a:schemeClr>
                </a:solidFill>
              </a:rPr>
              <a:t>Know how to use </a:t>
            </a:r>
            <a:r>
              <a:rPr lang="en-NZ" dirty="0" err="1">
                <a:solidFill>
                  <a:schemeClr val="bg2">
                    <a:lumMod val="90000"/>
                  </a:schemeClr>
                </a:solidFill>
              </a:rPr>
              <a:t>genAI</a:t>
            </a:r>
            <a:r>
              <a:rPr lang="en-NZ" dirty="0">
                <a:solidFill>
                  <a:schemeClr val="bg2">
                    <a:lumMod val="90000"/>
                  </a:schemeClr>
                </a:solidFill>
              </a:rPr>
              <a:t> for assisting in lesson planning</a:t>
            </a:r>
          </a:p>
          <a:p>
            <a:pPr marL="914400" lvl="1" indent="-457200">
              <a:buFont typeface="+mj-lt"/>
              <a:buAutoNum type="arabicPeriod"/>
            </a:pPr>
            <a:r>
              <a:rPr lang="en-NZ" dirty="0">
                <a:solidFill>
                  <a:schemeClr val="bg2">
                    <a:lumMod val="90000"/>
                  </a:schemeClr>
                </a:solidFill>
              </a:rPr>
              <a:t>Have several ideas for integrating </a:t>
            </a:r>
            <a:r>
              <a:rPr lang="en-NZ" dirty="0" err="1">
                <a:solidFill>
                  <a:schemeClr val="bg2">
                    <a:lumMod val="90000"/>
                  </a:schemeClr>
                </a:solidFill>
              </a:rPr>
              <a:t>genAI</a:t>
            </a:r>
            <a:r>
              <a:rPr lang="en-NZ" dirty="0">
                <a:solidFill>
                  <a:schemeClr val="bg2">
                    <a:lumMod val="90000"/>
                  </a:schemeClr>
                </a:solidFill>
              </a:rPr>
              <a:t> into lesson plans</a:t>
            </a:r>
          </a:p>
          <a:p>
            <a:pPr marL="914400" lvl="1" indent="-457200">
              <a:buFont typeface="+mj-lt"/>
              <a:buAutoNum type="arabicPeriod"/>
            </a:pPr>
            <a:endParaRPr lang="en-NZ" dirty="0">
              <a:solidFill>
                <a:schemeClr val="bg2">
                  <a:lumMod val="90000"/>
                </a:schemeClr>
              </a:solidFill>
            </a:endParaRPr>
          </a:p>
        </p:txBody>
      </p:sp>
      <p:pic>
        <p:nvPicPr>
          <p:cNvPr id="5" name="Picture 4">
            <a:extLst>
              <a:ext uri="{FF2B5EF4-FFF2-40B4-BE49-F238E27FC236}">
                <a16:creationId xmlns:a16="http://schemas.microsoft.com/office/drawing/2014/main" id="{93AF896A-6C8B-EBA2-207A-0B8A0212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408" y="374249"/>
            <a:ext cx="2161592" cy="131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58328E-9E19-9FEB-172D-9B7970A2F7D4}"/>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46D6508-007C-12ED-9E6A-2BB5E11556B9}"/>
              </a:ext>
            </a:extLst>
          </p:cNvPr>
          <p:cNvSpPr>
            <a:spLocks noGrp="1"/>
          </p:cNvSpPr>
          <p:nvPr>
            <p:ph type="title"/>
          </p:nvPr>
        </p:nvSpPr>
        <p:spPr>
          <a:xfrm>
            <a:off x="1787238" y="365125"/>
            <a:ext cx="9566562" cy="1325563"/>
          </a:xfrm>
        </p:spPr>
        <p:txBody>
          <a:bodyPr/>
          <a:lstStyle/>
          <a:p>
            <a:r>
              <a:rPr lang="en-NZ" dirty="0"/>
              <a:t>Can </a:t>
            </a:r>
            <a:r>
              <a:rPr lang="en-NZ" dirty="0" err="1"/>
              <a:t>genAI</a:t>
            </a:r>
            <a:r>
              <a:rPr lang="en-NZ" dirty="0"/>
              <a:t> Be Used For Learning?</a:t>
            </a:r>
          </a:p>
        </p:txBody>
      </p:sp>
      <p:sp>
        <p:nvSpPr>
          <p:cNvPr id="3" name="Content Placeholder 2">
            <a:extLst>
              <a:ext uri="{FF2B5EF4-FFF2-40B4-BE49-F238E27FC236}">
                <a16:creationId xmlns:a16="http://schemas.microsoft.com/office/drawing/2014/main" id="{486131F4-7F04-6E57-6DAF-6406E91B7C39}"/>
              </a:ext>
            </a:extLst>
          </p:cNvPr>
          <p:cNvSpPr>
            <a:spLocks noGrp="1"/>
          </p:cNvSpPr>
          <p:nvPr>
            <p:ph idx="1"/>
          </p:nvPr>
        </p:nvSpPr>
        <p:spPr>
          <a:xfrm>
            <a:off x="1787238" y="1690687"/>
            <a:ext cx="9566561" cy="4486275"/>
          </a:xfrm>
        </p:spPr>
        <p:txBody>
          <a:bodyPr>
            <a:normAutofit lnSpcReduction="10000"/>
          </a:bodyPr>
          <a:lstStyle/>
          <a:p>
            <a:r>
              <a:rPr lang="en-NZ" dirty="0"/>
              <a:t>Generative AI (</a:t>
            </a:r>
            <a:r>
              <a:rPr lang="en-NZ" dirty="0" err="1"/>
              <a:t>genAI</a:t>
            </a:r>
            <a:r>
              <a:rPr lang="en-NZ" dirty="0"/>
              <a:t>) tools such as ChatGPT can create outputs based on the prompts given to them. This includes text, pictures, music, videos etc. </a:t>
            </a:r>
          </a:p>
          <a:p>
            <a:r>
              <a:rPr lang="en-NZ" dirty="0"/>
              <a:t>It is trained on huge amounts of data that allow it to complete complex tasks.</a:t>
            </a:r>
          </a:p>
          <a:p>
            <a:r>
              <a:rPr lang="en-NZ" dirty="0"/>
              <a:t>It is not fool-proof, it does not have a consciousness and does not have human judgment. It is subject to mistakes and the biases that exist in the data it is trained on. </a:t>
            </a:r>
          </a:p>
          <a:p>
            <a:r>
              <a:rPr lang="en-NZ" dirty="0" err="1"/>
              <a:t>genAI</a:t>
            </a:r>
            <a:r>
              <a:rPr lang="en-NZ" dirty="0"/>
              <a:t> tools can be used for learning purposes and may have positive impacts on student engagement and teacher engagement. </a:t>
            </a:r>
          </a:p>
        </p:txBody>
      </p:sp>
      <p:pic>
        <p:nvPicPr>
          <p:cNvPr id="4" name="Picture 2" descr="A picture containing text&#10;&#10;Description automatically generated">
            <a:extLst>
              <a:ext uri="{FF2B5EF4-FFF2-40B4-BE49-F238E27FC236}">
                <a16:creationId xmlns:a16="http://schemas.microsoft.com/office/drawing/2014/main" id="{369C97EA-581A-EA8E-E743-0098BD3E1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777EFD28-C075-37FD-EA50-8A1822860318}"/>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31654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8CF1A4-688B-119F-3FA8-59BA8AB7C685}"/>
              </a:ext>
            </a:extLst>
          </p:cNvPr>
          <p:cNvSpPr/>
          <p:nvPr/>
        </p:nvSpPr>
        <p:spPr>
          <a:xfrm>
            <a:off x="177282" y="130629"/>
            <a:ext cx="11849877" cy="658741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CB3F8D3-AEDB-CE7F-6365-CFD8FCFD42A1}"/>
              </a:ext>
            </a:extLst>
          </p:cNvPr>
          <p:cNvSpPr>
            <a:spLocks noGrp="1"/>
          </p:cNvSpPr>
          <p:nvPr>
            <p:ph type="title"/>
          </p:nvPr>
        </p:nvSpPr>
        <p:spPr>
          <a:xfrm>
            <a:off x="838200" y="139959"/>
            <a:ext cx="10515600" cy="1325563"/>
          </a:xfrm>
        </p:spPr>
        <p:txBody>
          <a:bodyPr/>
          <a:lstStyle/>
          <a:p>
            <a:pPr algn="ctr"/>
            <a:r>
              <a:rPr lang="en-NZ" dirty="0"/>
              <a:t>Why Does AI Matter in Education</a:t>
            </a:r>
          </a:p>
        </p:txBody>
      </p:sp>
      <p:sp>
        <p:nvSpPr>
          <p:cNvPr id="3" name="Content Placeholder 2">
            <a:extLst>
              <a:ext uri="{FF2B5EF4-FFF2-40B4-BE49-F238E27FC236}">
                <a16:creationId xmlns:a16="http://schemas.microsoft.com/office/drawing/2014/main" id="{54C74222-B99D-31B2-0DEC-DECB0178120A}"/>
              </a:ext>
            </a:extLst>
          </p:cNvPr>
          <p:cNvSpPr>
            <a:spLocks noGrp="1"/>
          </p:cNvSpPr>
          <p:nvPr>
            <p:ph idx="1"/>
          </p:nvPr>
        </p:nvSpPr>
        <p:spPr>
          <a:xfrm>
            <a:off x="494522" y="1632857"/>
            <a:ext cx="8108302" cy="5085184"/>
          </a:xfrm>
        </p:spPr>
        <p:txBody>
          <a:bodyPr>
            <a:normAutofit lnSpcReduction="10000"/>
          </a:bodyPr>
          <a:lstStyle/>
          <a:p>
            <a:pPr lvl="1"/>
            <a:r>
              <a:rPr lang="en-NZ" dirty="0"/>
              <a:t>The technology of </a:t>
            </a:r>
            <a:r>
              <a:rPr lang="en-NZ" dirty="0" err="1"/>
              <a:t>genAI</a:t>
            </a:r>
            <a:r>
              <a:rPr lang="en-NZ" dirty="0"/>
              <a:t> such as Large Language Models (LLMs) are advancing rapidly. This includes tools like ChatGPT. </a:t>
            </a:r>
          </a:p>
          <a:p>
            <a:pPr lvl="1"/>
            <a:r>
              <a:rPr lang="en-NZ" dirty="0"/>
              <a:t>As technology advances, it will likely change the ways that people work and learn, and industries will be changed as they integration automation. </a:t>
            </a:r>
          </a:p>
          <a:p>
            <a:pPr lvl="1"/>
            <a:r>
              <a:rPr lang="en-NZ" dirty="0"/>
              <a:t>This is also true of education – AI will become increasingly prevalent. </a:t>
            </a:r>
          </a:p>
          <a:p>
            <a:pPr lvl="1"/>
            <a:r>
              <a:rPr lang="en-NZ" dirty="0"/>
              <a:t>By not preparing students to use </a:t>
            </a:r>
            <a:r>
              <a:rPr lang="en-NZ" dirty="0" err="1"/>
              <a:t>genAI</a:t>
            </a:r>
            <a:r>
              <a:rPr lang="en-NZ" dirty="0"/>
              <a:t> in appropriate and effective ways, schools and </a:t>
            </a:r>
            <a:r>
              <a:rPr lang="en-NZ" dirty="0" err="1"/>
              <a:t>kura</a:t>
            </a:r>
            <a:r>
              <a:rPr lang="en-NZ" dirty="0"/>
              <a:t> risk not preparing them for technological advancements that require critical thinking and adaptability. </a:t>
            </a:r>
          </a:p>
          <a:p>
            <a:pPr lvl="1"/>
            <a:r>
              <a:rPr lang="en-NZ" dirty="0"/>
              <a:t>Schools/</a:t>
            </a:r>
            <a:r>
              <a:rPr lang="en-NZ" dirty="0" err="1"/>
              <a:t>kura</a:t>
            </a:r>
            <a:r>
              <a:rPr lang="en-NZ" dirty="0"/>
              <a:t> should focus on helping students use </a:t>
            </a:r>
            <a:r>
              <a:rPr lang="en-NZ" dirty="0" err="1"/>
              <a:t>genAI</a:t>
            </a:r>
            <a:r>
              <a:rPr lang="en-NZ" dirty="0"/>
              <a:t> effectively, responsibly, and ethically, so they can use it for the future as a tool.</a:t>
            </a:r>
          </a:p>
          <a:p>
            <a:pPr lvl="1"/>
            <a:endParaRPr lang="en-NZ" dirty="0"/>
          </a:p>
          <a:p>
            <a:endParaRPr lang="en-NZ" dirty="0"/>
          </a:p>
        </p:txBody>
      </p:sp>
      <p:pic>
        <p:nvPicPr>
          <p:cNvPr id="7" name="Picture 6" descr="A person and a child looking at a computer screen&#10;&#10;AI-generated content may be incorrect.">
            <a:extLst>
              <a:ext uri="{FF2B5EF4-FFF2-40B4-BE49-F238E27FC236}">
                <a16:creationId xmlns:a16="http://schemas.microsoft.com/office/drawing/2014/main" id="{EEF6A7E5-9538-03FD-194B-A3C6CF4CA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121" y="2130521"/>
            <a:ext cx="3027357" cy="3332637"/>
          </a:xfrm>
          <a:prstGeom prst="rect">
            <a:avLst/>
          </a:prstGeom>
        </p:spPr>
      </p:pic>
    </p:spTree>
    <p:extLst>
      <p:ext uri="{BB962C8B-B14F-4D97-AF65-F5344CB8AC3E}">
        <p14:creationId xmlns:p14="http://schemas.microsoft.com/office/powerpoint/2010/main" val="410030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A381-490D-0326-1E0B-657158963E8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E62D6EB-8A35-010F-9419-E69CD88DF03C}"/>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35AF360-B5F9-2211-5412-62243D300D56}"/>
              </a:ext>
            </a:extLst>
          </p:cNvPr>
          <p:cNvSpPr>
            <a:spLocks noGrp="1"/>
          </p:cNvSpPr>
          <p:nvPr>
            <p:ph type="title"/>
          </p:nvPr>
        </p:nvSpPr>
        <p:spPr>
          <a:xfrm>
            <a:off x="1787238" y="365125"/>
            <a:ext cx="9566562" cy="1325563"/>
          </a:xfrm>
        </p:spPr>
        <p:txBody>
          <a:bodyPr/>
          <a:lstStyle/>
          <a:p>
            <a:r>
              <a:rPr lang="en-NZ" dirty="0"/>
              <a:t>What Could </a:t>
            </a:r>
            <a:r>
              <a:rPr lang="en-NZ" dirty="0" err="1"/>
              <a:t>genAI</a:t>
            </a:r>
            <a:r>
              <a:rPr lang="en-NZ" dirty="0"/>
              <a:t> Do for Learners?</a:t>
            </a:r>
          </a:p>
        </p:txBody>
      </p:sp>
      <p:sp>
        <p:nvSpPr>
          <p:cNvPr id="3" name="Content Placeholder 2">
            <a:extLst>
              <a:ext uri="{FF2B5EF4-FFF2-40B4-BE49-F238E27FC236}">
                <a16:creationId xmlns:a16="http://schemas.microsoft.com/office/drawing/2014/main" id="{6EFF45BB-29AB-0517-F109-1C223111413D}"/>
              </a:ext>
            </a:extLst>
          </p:cNvPr>
          <p:cNvSpPr>
            <a:spLocks noGrp="1"/>
          </p:cNvSpPr>
          <p:nvPr>
            <p:ph idx="1"/>
          </p:nvPr>
        </p:nvSpPr>
        <p:spPr>
          <a:xfrm>
            <a:off x="1787238" y="1690687"/>
            <a:ext cx="9566561" cy="4486275"/>
          </a:xfrm>
        </p:spPr>
        <p:txBody>
          <a:bodyPr>
            <a:normAutofit lnSpcReduction="10000"/>
          </a:bodyPr>
          <a:lstStyle/>
          <a:p>
            <a:r>
              <a:rPr lang="en-NZ" dirty="0"/>
              <a:t>Ākonga may benefit in a number of ways by learning to effectively use </a:t>
            </a:r>
            <a:r>
              <a:rPr lang="en-NZ" dirty="0" err="1"/>
              <a:t>genAI</a:t>
            </a:r>
            <a:r>
              <a:rPr lang="en-NZ" dirty="0"/>
              <a:t>. We will break these down one at a time and include examples for teachers.</a:t>
            </a:r>
          </a:p>
          <a:p>
            <a:r>
              <a:rPr lang="en-NZ" dirty="0"/>
              <a:t>There are separate downloadable documents for example learning activities that may be edited for younger audiences.</a:t>
            </a:r>
          </a:p>
          <a:p>
            <a:r>
              <a:rPr lang="en-NZ" dirty="0"/>
              <a:t>The last presentation focused on keeping ākonga safe while using </a:t>
            </a:r>
            <a:r>
              <a:rPr lang="en-NZ" dirty="0" err="1"/>
              <a:t>genAI</a:t>
            </a:r>
            <a:r>
              <a:rPr lang="en-NZ" dirty="0"/>
              <a:t>. This presentation focuses more on practical activities using </a:t>
            </a:r>
            <a:r>
              <a:rPr lang="en-NZ" dirty="0" err="1"/>
              <a:t>genAI</a:t>
            </a:r>
            <a:r>
              <a:rPr lang="en-NZ" dirty="0"/>
              <a:t> to encourage deeper learning.</a:t>
            </a:r>
          </a:p>
          <a:p>
            <a:r>
              <a:rPr lang="en-NZ" dirty="0"/>
              <a:t>Note for brevity that some screenshots are cut off to not include the full ChatGPT response.</a:t>
            </a:r>
          </a:p>
          <a:p>
            <a:endParaRPr lang="en-NZ" dirty="0"/>
          </a:p>
        </p:txBody>
      </p:sp>
      <p:pic>
        <p:nvPicPr>
          <p:cNvPr id="4" name="Picture 2" descr="A picture containing text&#10;&#10;Description automatically generated">
            <a:extLst>
              <a:ext uri="{FF2B5EF4-FFF2-40B4-BE49-F238E27FC236}">
                <a16:creationId xmlns:a16="http://schemas.microsoft.com/office/drawing/2014/main" id="{EBD13FCF-699E-38F2-EC8C-A7BDCDC6B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0CE78181-EE40-28EF-37AD-E21A0F965F5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882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025A2C5-424F-77EE-5EBA-9BAC2622C76B}"/>
              </a:ext>
            </a:extLst>
          </p:cNvPr>
          <p:cNvSpPr/>
          <p:nvPr/>
        </p:nvSpPr>
        <p:spPr>
          <a:xfrm>
            <a:off x="320040" y="1065738"/>
            <a:ext cx="11871960" cy="462162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C21D7495-2675-0163-E26E-C89C42B7812D}"/>
              </a:ext>
            </a:extLst>
          </p:cNvPr>
          <p:cNvSpPr>
            <a:spLocks noGrp="1"/>
          </p:cNvSpPr>
          <p:nvPr>
            <p:ph type="title"/>
          </p:nvPr>
        </p:nvSpPr>
        <p:spPr>
          <a:xfrm>
            <a:off x="1676400" y="930028"/>
            <a:ext cx="10515600" cy="1325563"/>
          </a:xfrm>
        </p:spPr>
        <p:txBody>
          <a:bodyPr/>
          <a:lstStyle/>
          <a:p>
            <a:r>
              <a:rPr lang="en-NZ" dirty="0"/>
              <a:t>#1: </a:t>
            </a:r>
            <a:r>
              <a:rPr lang="en-NZ" dirty="0" err="1"/>
              <a:t>genAI</a:t>
            </a:r>
            <a:r>
              <a:rPr lang="en-NZ" dirty="0"/>
              <a:t> As a Teaching Assistant</a:t>
            </a:r>
          </a:p>
        </p:txBody>
      </p:sp>
      <p:sp>
        <p:nvSpPr>
          <p:cNvPr id="3" name="Content Placeholder 2">
            <a:extLst>
              <a:ext uri="{FF2B5EF4-FFF2-40B4-BE49-F238E27FC236}">
                <a16:creationId xmlns:a16="http://schemas.microsoft.com/office/drawing/2014/main" id="{C6BA34B5-8896-46B4-E2CA-74E58FB4D540}"/>
              </a:ext>
            </a:extLst>
          </p:cNvPr>
          <p:cNvSpPr>
            <a:spLocks noGrp="1"/>
          </p:cNvSpPr>
          <p:nvPr>
            <p:ph idx="1"/>
          </p:nvPr>
        </p:nvSpPr>
        <p:spPr>
          <a:xfrm>
            <a:off x="1371599" y="2100105"/>
            <a:ext cx="10664891" cy="4072096"/>
          </a:xfrm>
        </p:spPr>
        <p:txBody>
          <a:bodyPr>
            <a:normAutofit/>
          </a:bodyPr>
          <a:lstStyle/>
          <a:p>
            <a:r>
              <a:rPr lang="en-NZ" sz="2400" dirty="0" err="1"/>
              <a:t>genAI</a:t>
            </a:r>
            <a:r>
              <a:rPr lang="en-NZ" sz="2400" dirty="0"/>
              <a:t> may be used as a personal assistant tool for kaiako.</a:t>
            </a:r>
          </a:p>
          <a:p>
            <a:r>
              <a:rPr lang="en-NZ" sz="2400" dirty="0"/>
              <a:t>This includes things like: </a:t>
            </a:r>
          </a:p>
          <a:p>
            <a:pPr lvl="1"/>
            <a:r>
              <a:rPr lang="en-NZ" sz="2000" dirty="0"/>
              <a:t>lesson planning </a:t>
            </a:r>
          </a:p>
          <a:p>
            <a:pPr lvl="1"/>
            <a:r>
              <a:rPr lang="en-NZ" sz="2000" dirty="0"/>
              <a:t>resource creation</a:t>
            </a:r>
          </a:p>
          <a:p>
            <a:pPr lvl="1"/>
            <a:r>
              <a:rPr lang="en-NZ" sz="2000" dirty="0"/>
              <a:t>creating quizzes and assessments</a:t>
            </a:r>
          </a:p>
          <a:p>
            <a:pPr lvl="1"/>
            <a:r>
              <a:rPr lang="en-NZ" sz="2000" dirty="0"/>
              <a:t>summarising complex information</a:t>
            </a:r>
          </a:p>
          <a:p>
            <a:pPr lvl="1"/>
            <a:r>
              <a:rPr lang="en-NZ" sz="2000" dirty="0"/>
              <a:t>providing feedback on writing</a:t>
            </a:r>
          </a:p>
          <a:p>
            <a:r>
              <a:rPr lang="en-NZ" sz="2400" dirty="0"/>
              <a:t>It is important that </a:t>
            </a:r>
            <a:r>
              <a:rPr lang="en-NZ" sz="2400" dirty="0" err="1"/>
              <a:t>genAI</a:t>
            </a:r>
            <a:r>
              <a:rPr lang="en-NZ" sz="2400" dirty="0"/>
              <a:t> is used as an assistive tool, rather than as a replacement to cut corners.</a:t>
            </a:r>
          </a:p>
        </p:txBody>
      </p:sp>
      <p:pic>
        <p:nvPicPr>
          <p:cNvPr id="4" name="Picture 2" descr="A picture containing text&#10;&#10;Description automatically generated">
            <a:extLst>
              <a:ext uri="{FF2B5EF4-FFF2-40B4-BE49-F238E27FC236}">
                <a16:creationId xmlns:a16="http://schemas.microsoft.com/office/drawing/2014/main" id="{503F717E-0DC6-33D8-336B-6E2D81FF0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9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tial Circle 4">
            <a:extLst>
              <a:ext uri="{FF2B5EF4-FFF2-40B4-BE49-F238E27FC236}">
                <a16:creationId xmlns:a16="http://schemas.microsoft.com/office/drawing/2014/main" id="{72EDBCD8-6D7C-6E14-FD09-1E9FE906F086}"/>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07276AB0-AB88-7304-BECB-A41993D07655}"/>
              </a:ext>
            </a:extLst>
          </p:cNvPr>
          <p:cNvSpPr>
            <a:spLocks noGrp="1"/>
          </p:cNvSpPr>
          <p:nvPr>
            <p:ph type="title"/>
          </p:nvPr>
        </p:nvSpPr>
        <p:spPr>
          <a:xfrm>
            <a:off x="2677692" y="365125"/>
            <a:ext cx="10515600" cy="1325563"/>
          </a:xfrm>
        </p:spPr>
        <p:txBody>
          <a:bodyPr/>
          <a:lstStyle/>
          <a:p>
            <a:r>
              <a:rPr lang="en-NZ" dirty="0"/>
              <a:t>Using </a:t>
            </a:r>
            <a:r>
              <a:rPr lang="en-NZ" dirty="0" err="1"/>
              <a:t>genAI</a:t>
            </a:r>
            <a:r>
              <a:rPr lang="en-NZ" dirty="0"/>
              <a:t> As a Teaching Assistant</a:t>
            </a:r>
          </a:p>
        </p:txBody>
      </p:sp>
      <p:sp>
        <p:nvSpPr>
          <p:cNvPr id="3" name="Content Placeholder 2">
            <a:extLst>
              <a:ext uri="{FF2B5EF4-FFF2-40B4-BE49-F238E27FC236}">
                <a16:creationId xmlns:a16="http://schemas.microsoft.com/office/drawing/2014/main" id="{9787A158-4D75-966B-364A-91ADB740409D}"/>
              </a:ext>
            </a:extLst>
          </p:cNvPr>
          <p:cNvSpPr>
            <a:spLocks noGrp="1"/>
          </p:cNvSpPr>
          <p:nvPr>
            <p:ph idx="1"/>
          </p:nvPr>
        </p:nvSpPr>
        <p:spPr>
          <a:xfrm>
            <a:off x="2677692" y="1825625"/>
            <a:ext cx="8676108" cy="4351338"/>
          </a:xfrm>
        </p:spPr>
        <p:txBody>
          <a:bodyPr>
            <a:normAutofit lnSpcReduction="10000"/>
          </a:bodyPr>
          <a:lstStyle/>
          <a:p>
            <a:r>
              <a:rPr lang="en-NZ" dirty="0" err="1"/>
              <a:t>genAI</a:t>
            </a:r>
            <a:r>
              <a:rPr lang="en-NZ" dirty="0"/>
              <a:t> can assist in administrative tasks and teaching activities.</a:t>
            </a:r>
          </a:p>
          <a:p>
            <a:r>
              <a:rPr lang="en-NZ" dirty="0"/>
              <a:t>Some specific examples include:</a:t>
            </a:r>
          </a:p>
          <a:p>
            <a:pPr lvl="1"/>
            <a:r>
              <a:rPr lang="en-NZ" dirty="0"/>
              <a:t>Creating assessment rubrics</a:t>
            </a:r>
          </a:p>
          <a:p>
            <a:pPr lvl="1"/>
            <a:r>
              <a:rPr lang="en-NZ" dirty="0"/>
              <a:t>Tracking attendance and other trends</a:t>
            </a:r>
          </a:p>
          <a:p>
            <a:pPr lvl="1"/>
            <a:r>
              <a:rPr lang="en-NZ" dirty="0"/>
              <a:t>Providing summaries of learning progress based on data</a:t>
            </a:r>
          </a:p>
          <a:p>
            <a:pPr lvl="1"/>
            <a:r>
              <a:rPr lang="en-NZ" dirty="0"/>
              <a:t>Making recommendations on areas of development</a:t>
            </a:r>
          </a:p>
          <a:p>
            <a:pPr lvl="1"/>
            <a:r>
              <a:rPr lang="en-NZ" dirty="0"/>
              <a:t>Creating a lesson plan around specific topics or curriculum areas</a:t>
            </a:r>
          </a:p>
          <a:p>
            <a:pPr lvl="1"/>
            <a:r>
              <a:rPr lang="en-NZ" dirty="0"/>
              <a:t>Creating lessons and materials that address specific curriculum requirements</a:t>
            </a:r>
          </a:p>
          <a:p>
            <a:pPr lvl="1"/>
            <a:r>
              <a:rPr lang="en-NZ" dirty="0"/>
              <a:t>Creating unique problems and quizzes with scoring sheets</a:t>
            </a:r>
          </a:p>
        </p:txBody>
      </p:sp>
    </p:spTree>
    <p:extLst>
      <p:ext uri="{BB962C8B-B14F-4D97-AF65-F5344CB8AC3E}">
        <p14:creationId xmlns:p14="http://schemas.microsoft.com/office/powerpoint/2010/main" val="38555564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2017</TotalTime>
  <Words>2476</Words>
  <Application>Microsoft Office PowerPoint</Application>
  <PresentationFormat>Widescreen</PresentationFormat>
  <Paragraphs>169</Paragraphs>
  <Slides>31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Amasis MT Pro Medium</vt:lpstr>
      <vt:lpstr>Aptos</vt:lpstr>
      <vt:lpstr>Aptos Display</vt:lpstr>
      <vt:lpstr>Arial</vt:lpstr>
      <vt:lpstr>Calibri</vt:lpstr>
      <vt:lpstr>Goudy Old Style</vt:lpstr>
      <vt:lpstr>Palatino Linotype</vt:lpstr>
      <vt:lpstr>Wingdings 2</vt:lpstr>
      <vt:lpstr>1_Office Theme</vt:lpstr>
      <vt:lpstr>SlateVTI</vt:lpstr>
      <vt:lpstr>Integrating genAI Into Learning</vt:lpstr>
      <vt:lpstr>Acknowledgements</vt:lpstr>
      <vt:lpstr>Professional Learning Module</vt:lpstr>
      <vt:lpstr>Module 3: Integrating genAI Into Learning</vt:lpstr>
      <vt:lpstr>Can genAI Be Used For Learning?</vt:lpstr>
      <vt:lpstr>Why Does AI Matter in Education</vt:lpstr>
      <vt:lpstr>What Could genAI Do for Learners?</vt:lpstr>
      <vt:lpstr>#1: genAI As a Teaching Assistant</vt:lpstr>
      <vt:lpstr>Using genAI As a Teaching Assistant</vt:lpstr>
      <vt:lpstr>Example #1</vt:lpstr>
      <vt:lpstr>Example #1</vt:lpstr>
      <vt:lpstr>Key Takeaways</vt:lpstr>
      <vt:lpstr>#2: genAI for Personalised Learning</vt:lpstr>
      <vt:lpstr>Using genAI for Personalised Learning</vt:lpstr>
      <vt:lpstr>Example #2</vt:lpstr>
      <vt:lpstr>Example #2</vt:lpstr>
      <vt:lpstr>Key Takeaways</vt:lpstr>
      <vt:lpstr>#3: genAI for Creative Learning</vt:lpstr>
      <vt:lpstr>Using genAI for Creative Learning</vt:lpstr>
      <vt:lpstr>Example #3</vt:lpstr>
      <vt:lpstr>Example #2</vt:lpstr>
      <vt:lpstr>Key Takeaways</vt:lpstr>
      <vt:lpstr>#4: genAI For Research and Inquiry-Based Learning</vt:lpstr>
      <vt:lpstr>Using genAI for Research and Inquiry</vt:lpstr>
      <vt:lpstr>Example #4</vt:lpstr>
      <vt:lpstr>Example #4</vt:lpstr>
      <vt:lpstr>Key Takeaways</vt:lpstr>
      <vt:lpstr>genAI and Curriculum Integration: Key Points</vt:lpstr>
      <vt:lpstr>Ideas for Kaiako</vt:lpstr>
      <vt:lpstr>Concluding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Mayes</dc:creator>
  <cp:lastModifiedBy>Jordan Mayes</cp:lastModifiedBy>
  <cp:revision>1</cp:revision>
  <dcterms:created xsi:type="dcterms:W3CDTF">2025-01-29T02:33:02Z</dcterms:created>
  <dcterms:modified xsi:type="dcterms:W3CDTF">2025-02-07T03:35:17Z</dcterms:modified>
</cp:coreProperties>
</file>